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 id="2147483717" r:id="rId6"/>
    <p:sldMasterId id="2147483736" r:id="rId7"/>
  </p:sldMasterIdLst>
  <p:notesMasterIdLst>
    <p:notesMasterId r:id="rId11"/>
  </p:notesMasterIdLst>
  <p:sldIdLst>
    <p:sldId id="342" r:id="rId8"/>
    <p:sldId id="302" r:id="rId9"/>
    <p:sldId id="307" r:id="rId10"/>
    <p:sldId id="311" r:id="rId12"/>
    <p:sldId id="312" r:id="rId13"/>
    <p:sldId id="314" r:id="rId14"/>
    <p:sldId id="320" r:id="rId15"/>
    <p:sldId id="371" r:id="rId16"/>
    <p:sldId id="360" r:id="rId17"/>
    <p:sldId id="362" r:id="rId18"/>
    <p:sldId id="319" r:id="rId19"/>
    <p:sldId id="321" r:id="rId20"/>
    <p:sldId id="345" r:id="rId21"/>
    <p:sldId id="325" r:id="rId22"/>
    <p:sldId id="372" r:id="rId23"/>
    <p:sldId id="346" r:id="rId24"/>
    <p:sldId id="322" r:id="rId25"/>
    <p:sldId id="373" r:id="rId26"/>
    <p:sldId id="34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4"/>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notesMaster" Target="notesMasters/notesMaster1.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B20B48-4953-406B-A801-DD0A418DC3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1" Type="http://schemas.microsoft.com/office/2007/relationships/hdphoto" Target="../media/image2.wdp"/><Relationship Id="rId20" Type="http://schemas.openxmlformats.org/officeDocument/2006/relationships/image" Target="../media/image1.png"/><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9" Type="http://schemas.openxmlformats.org/officeDocument/2006/relationships/tags" Target="../tags/tag1137.xml"/><Relationship Id="rId8" Type="http://schemas.openxmlformats.org/officeDocument/2006/relationships/tags" Target="../tags/tag1136.xml"/><Relationship Id="rId7" Type="http://schemas.openxmlformats.org/officeDocument/2006/relationships/tags" Target="../tags/tag1135.xml"/><Relationship Id="rId6" Type="http://schemas.openxmlformats.org/officeDocument/2006/relationships/tags" Target="../tags/tag1134.xml"/><Relationship Id="rId5" Type="http://schemas.openxmlformats.org/officeDocument/2006/relationships/tags" Target="../tags/tag1133.xml"/><Relationship Id="rId4" Type="http://schemas.openxmlformats.org/officeDocument/2006/relationships/tags" Target="../tags/tag1132.xml"/><Relationship Id="rId3" Type="http://schemas.openxmlformats.org/officeDocument/2006/relationships/tags" Target="../tags/tag1131.xml"/><Relationship Id="rId2" Type="http://schemas.openxmlformats.org/officeDocument/2006/relationships/tags" Target="../tags/tag1130.xml"/><Relationship Id="rId16" Type="http://schemas.openxmlformats.org/officeDocument/2006/relationships/tags" Target="../tags/tag1144.xml"/><Relationship Id="rId15" Type="http://schemas.openxmlformats.org/officeDocument/2006/relationships/tags" Target="../tags/tag1143.xml"/><Relationship Id="rId14" Type="http://schemas.openxmlformats.org/officeDocument/2006/relationships/tags" Target="../tags/tag1142.xml"/><Relationship Id="rId13" Type="http://schemas.openxmlformats.org/officeDocument/2006/relationships/tags" Target="../tags/tag1141.xml"/><Relationship Id="rId12" Type="http://schemas.openxmlformats.org/officeDocument/2006/relationships/tags" Target="../tags/tag1140.xml"/><Relationship Id="rId11" Type="http://schemas.openxmlformats.org/officeDocument/2006/relationships/tags" Target="../tags/tag1139.xml"/><Relationship Id="rId10" Type="http://schemas.openxmlformats.org/officeDocument/2006/relationships/tags" Target="../tags/tag1138.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9" Type="http://schemas.openxmlformats.org/officeDocument/2006/relationships/tags" Target="../tags/tag1152.xml"/><Relationship Id="rId8" Type="http://schemas.openxmlformats.org/officeDocument/2006/relationships/tags" Target="../tags/tag1151.xml"/><Relationship Id="rId7" Type="http://schemas.openxmlformats.org/officeDocument/2006/relationships/tags" Target="../tags/tag1150.xml"/><Relationship Id="rId6" Type="http://schemas.openxmlformats.org/officeDocument/2006/relationships/tags" Target="../tags/tag1149.xml"/><Relationship Id="rId5" Type="http://schemas.openxmlformats.org/officeDocument/2006/relationships/tags" Target="../tags/tag1148.xml"/><Relationship Id="rId4" Type="http://schemas.openxmlformats.org/officeDocument/2006/relationships/tags" Target="../tags/tag1147.xml"/><Relationship Id="rId3" Type="http://schemas.openxmlformats.org/officeDocument/2006/relationships/tags" Target="../tags/tag1146.xml"/><Relationship Id="rId21" Type="http://schemas.openxmlformats.org/officeDocument/2006/relationships/tags" Target="../tags/tag1164.xml"/><Relationship Id="rId20" Type="http://schemas.openxmlformats.org/officeDocument/2006/relationships/tags" Target="../tags/tag1163.xml"/><Relationship Id="rId2" Type="http://schemas.openxmlformats.org/officeDocument/2006/relationships/tags" Target="../tags/tag1145.xml"/><Relationship Id="rId19" Type="http://schemas.openxmlformats.org/officeDocument/2006/relationships/tags" Target="../tags/tag1162.xml"/><Relationship Id="rId18" Type="http://schemas.openxmlformats.org/officeDocument/2006/relationships/tags" Target="../tags/tag1161.xml"/><Relationship Id="rId17" Type="http://schemas.openxmlformats.org/officeDocument/2006/relationships/tags" Target="../tags/tag1160.xml"/><Relationship Id="rId16" Type="http://schemas.openxmlformats.org/officeDocument/2006/relationships/tags" Target="../tags/tag1159.xml"/><Relationship Id="rId15" Type="http://schemas.openxmlformats.org/officeDocument/2006/relationships/tags" Target="../tags/tag1158.xml"/><Relationship Id="rId14" Type="http://schemas.openxmlformats.org/officeDocument/2006/relationships/tags" Target="../tags/tag1157.xml"/><Relationship Id="rId13" Type="http://schemas.openxmlformats.org/officeDocument/2006/relationships/tags" Target="../tags/tag1156.xml"/><Relationship Id="rId12" Type="http://schemas.openxmlformats.org/officeDocument/2006/relationships/tags" Target="../tags/tag1155.xml"/><Relationship Id="rId11" Type="http://schemas.openxmlformats.org/officeDocument/2006/relationships/tags" Target="../tags/tag1154.xml"/><Relationship Id="rId10" Type="http://schemas.openxmlformats.org/officeDocument/2006/relationships/tags" Target="../tags/tag1153.xml"/><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microsoft.com/office/2007/relationships/hdphoto" Target="../media/image2.wdp"/><Relationship Id="rId15" Type="http://schemas.openxmlformats.org/officeDocument/2006/relationships/image" Target="../media/image1.png"/><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3.jpeg"/><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0" Type="http://schemas.openxmlformats.org/officeDocument/2006/relationships/tags" Target="../tags/tag12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0" Type="http://schemas.openxmlformats.org/officeDocument/2006/relationships/tags" Target="../tags/tag19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image" Target="../media/image3.jpeg"/><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6" Type="http://schemas.openxmlformats.org/officeDocument/2006/relationships/tags" Target="../tags/tag277.xml"/><Relationship Id="rId15" Type="http://schemas.openxmlformats.org/officeDocument/2006/relationships/tags" Target="../tags/tag276.xml"/><Relationship Id="rId14" Type="http://schemas.openxmlformats.org/officeDocument/2006/relationships/tags" Target="../tags/tag27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6" Type="http://schemas.openxmlformats.org/officeDocument/2006/relationships/tags" Target="../tags/tag292.xml"/><Relationship Id="rId15" Type="http://schemas.openxmlformats.org/officeDocument/2006/relationships/tags" Target="../tags/tag291.xml"/><Relationship Id="rId14" Type="http://schemas.openxmlformats.org/officeDocument/2006/relationships/tags" Target="../tags/tag290.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1" Type="http://schemas.openxmlformats.org/officeDocument/2006/relationships/tags" Target="../tags/tag312.xml"/><Relationship Id="rId20" Type="http://schemas.openxmlformats.org/officeDocument/2006/relationships/tags" Target="../tags/tag311.xml"/><Relationship Id="rId2" Type="http://schemas.openxmlformats.org/officeDocument/2006/relationships/tags" Target="../tags/tag293.xml"/><Relationship Id="rId19" Type="http://schemas.openxmlformats.org/officeDocument/2006/relationships/tags" Target="../tags/tag310.xml"/><Relationship Id="rId18" Type="http://schemas.openxmlformats.org/officeDocument/2006/relationships/tags" Target="../tags/tag309.xml"/><Relationship Id="rId17" Type="http://schemas.openxmlformats.org/officeDocument/2006/relationships/tags" Target="../tags/tag308.xml"/><Relationship Id="rId16" Type="http://schemas.openxmlformats.org/officeDocument/2006/relationships/tags" Target="../tags/tag307.xml"/><Relationship Id="rId15" Type="http://schemas.openxmlformats.org/officeDocument/2006/relationships/tags" Target="../tags/tag306.xml"/><Relationship Id="rId14" Type="http://schemas.openxmlformats.org/officeDocument/2006/relationships/tags" Target="../tags/tag305.xml"/><Relationship Id="rId13" Type="http://schemas.openxmlformats.org/officeDocument/2006/relationships/tags" Target="../tags/tag304.xml"/><Relationship Id="rId12" Type="http://schemas.openxmlformats.org/officeDocument/2006/relationships/tags" Target="../tags/tag303.xml"/><Relationship Id="rId11" Type="http://schemas.openxmlformats.org/officeDocument/2006/relationships/tags" Target="../tags/tag302.xml"/><Relationship Id="rId10" Type="http://schemas.openxmlformats.org/officeDocument/2006/relationships/tags" Target="../tags/tag30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7" Type="http://schemas.microsoft.com/office/2007/relationships/hdphoto" Target="../media/image2.wdp"/><Relationship Id="rId16" Type="http://schemas.openxmlformats.org/officeDocument/2006/relationships/image" Target="../media/image1.png"/><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image" Target="../media/image3.jpeg"/><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0" Type="http://schemas.openxmlformats.org/officeDocument/2006/relationships/tags" Target="../tags/tag33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tags" Target="../tags/tag343.xml"/><Relationship Id="rId6" Type="http://schemas.openxmlformats.org/officeDocument/2006/relationships/tags" Target="../tags/tag342.xml"/><Relationship Id="rId5" Type="http://schemas.openxmlformats.org/officeDocument/2006/relationships/tags" Target="../tags/tag341.xml"/><Relationship Id="rId4" Type="http://schemas.openxmlformats.org/officeDocument/2006/relationships/tags" Target="../tags/tag340.xml"/><Relationship Id="rId3" Type="http://schemas.openxmlformats.org/officeDocument/2006/relationships/tags" Target="../tags/tag339.xml"/><Relationship Id="rId2" Type="http://schemas.openxmlformats.org/officeDocument/2006/relationships/tags" Target="../tags/tag338.xml"/><Relationship Id="rId14" Type="http://schemas.openxmlformats.org/officeDocument/2006/relationships/tags" Target="../tags/tag35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tags" Target="../tags/tag357.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1" Type="http://schemas.openxmlformats.org/officeDocument/2006/relationships/tags" Target="../tags/tag360.xml"/><Relationship Id="rId10" Type="http://schemas.openxmlformats.org/officeDocument/2006/relationships/tags" Target="../tags/tag35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68.xml"/><Relationship Id="rId8" Type="http://schemas.openxmlformats.org/officeDocument/2006/relationships/tags" Target="../tags/tag367.xml"/><Relationship Id="rId7" Type="http://schemas.openxmlformats.org/officeDocument/2006/relationships/tags" Target="../tags/tag366.xml"/><Relationship Id="rId6" Type="http://schemas.openxmlformats.org/officeDocument/2006/relationships/tags" Target="../tags/tag365.xml"/><Relationship Id="rId5" Type="http://schemas.openxmlformats.org/officeDocument/2006/relationships/tags" Target="../tags/tag364.xml"/><Relationship Id="rId4" Type="http://schemas.openxmlformats.org/officeDocument/2006/relationships/tags" Target="../tags/tag363.xml"/><Relationship Id="rId3" Type="http://schemas.openxmlformats.org/officeDocument/2006/relationships/tags" Target="../tags/tag362.xml"/><Relationship Id="rId2" Type="http://schemas.openxmlformats.org/officeDocument/2006/relationships/tags" Target="../tags/tag361.xml"/><Relationship Id="rId13" Type="http://schemas.openxmlformats.org/officeDocument/2006/relationships/tags" Target="../tags/tag372.xml"/><Relationship Id="rId12" Type="http://schemas.openxmlformats.org/officeDocument/2006/relationships/tags" Target="../tags/tag371.xml"/><Relationship Id="rId11" Type="http://schemas.openxmlformats.org/officeDocument/2006/relationships/tags" Target="../tags/tag370.xml"/><Relationship Id="rId10" Type="http://schemas.openxmlformats.org/officeDocument/2006/relationships/tags" Target="../tags/tag369.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80.xml"/><Relationship Id="rId8" Type="http://schemas.openxmlformats.org/officeDocument/2006/relationships/tags" Target="../tags/tag379.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tags" Target="../tags/tag376.xml"/><Relationship Id="rId4" Type="http://schemas.openxmlformats.org/officeDocument/2006/relationships/tags" Target="../tags/tag375.xml"/><Relationship Id="rId3" Type="http://schemas.openxmlformats.org/officeDocument/2006/relationships/tags" Target="../tags/tag374.xml"/><Relationship Id="rId2" Type="http://schemas.openxmlformats.org/officeDocument/2006/relationships/tags" Target="../tags/tag373.xml"/><Relationship Id="rId14" Type="http://schemas.openxmlformats.org/officeDocument/2006/relationships/tags" Target="../tags/tag385.xml"/><Relationship Id="rId13" Type="http://schemas.openxmlformats.org/officeDocument/2006/relationships/tags" Target="../tags/tag384.xml"/><Relationship Id="rId12" Type="http://schemas.openxmlformats.org/officeDocument/2006/relationships/tags" Target="../tags/tag383.xml"/><Relationship Id="rId11" Type="http://schemas.openxmlformats.org/officeDocument/2006/relationships/tags" Target="../tags/tag382.xml"/><Relationship Id="rId10" Type="http://schemas.openxmlformats.org/officeDocument/2006/relationships/tags" Target="../tags/tag38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 Type="http://schemas.openxmlformats.org/officeDocument/2006/relationships/tags" Target="../tags/tag38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0" Type="http://schemas.openxmlformats.org/officeDocument/2006/relationships/tags" Target="../tags/tag40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415.xml"/><Relationship Id="rId8" Type="http://schemas.openxmlformats.org/officeDocument/2006/relationships/tags" Target="../tags/tag414.xml"/><Relationship Id="rId7" Type="http://schemas.openxmlformats.org/officeDocument/2006/relationships/tags" Target="../tags/tag413.xml"/><Relationship Id="rId6" Type="http://schemas.openxmlformats.org/officeDocument/2006/relationships/tags" Target="../tags/tag412.xml"/><Relationship Id="rId5" Type="http://schemas.openxmlformats.org/officeDocument/2006/relationships/tags" Target="../tags/tag411.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image" Target="../media/image3.jpeg"/><Relationship Id="rId10" Type="http://schemas.openxmlformats.org/officeDocument/2006/relationships/tags" Target="../tags/tag42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431.xml"/><Relationship Id="rId8" Type="http://schemas.openxmlformats.org/officeDocument/2006/relationships/tags" Target="../tags/tag430.xml"/><Relationship Id="rId7" Type="http://schemas.openxmlformats.org/officeDocument/2006/relationships/tags" Target="../tags/tag429.xml"/><Relationship Id="rId6" Type="http://schemas.openxmlformats.org/officeDocument/2006/relationships/tags" Target="../tags/tag428.xml"/><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tags" Target="../tags/tag424.xml"/><Relationship Id="rId11" Type="http://schemas.openxmlformats.org/officeDocument/2006/relationships/tags" Target="../tags/tag433.xml"/><Relationship Id="rId10" Type="http://schemas.openxmlformats.org/officeDocument/2006/relationships/tags" Target="../tags/tag432.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5" Type="http://schemas.openxmlformats.org/officeDocument/2006/relationships/tags" Target="../tags/tag447.xml"/><Relationship Id="rId14" Type="http://schemas.openxmlformats.org/officeDocument/2006/relationships/tags" Target="../tags/tag446.xml"/><Relationship Id="rId13" Type="http://schemas.openxmlformats.org/officeDocument/2006/relationships/tags" Target="../tags/tag445.xml"/><Relationship Id="rId12" Type="http://schemas.openxmlformats.org/officeDocument/2006/relationships/tags" Target="../tags/tag444.xml"/><Relationship Id="rId11" Type="http://schemas.openxmlformats.org/officeDocument/2006/relationships/tags" Target="../tags/tag443.xml"/><Relationship Id="rId10" Type="http://schemas.openxmlformats.org/officeDocument/2006/relationships/tags" Target="../tags/tag442.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4" Type="http://schemas.openxmlformats.org/officeDocument/2006/relationships/tags" Target="../tags/tag460.xml"/><Relationship Id="rId13" Type="http://schemas.openxmlformats.org/officeDocument/2006/relationships/tags" Target="../tags/tag459.xml"/><Relationship Id="rId12" Type="http://schemas.openxmlformats.org/officeDocument/2006/relationships/tags" Target="../tags/tag45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468.xml"/><Relationship Id="rId8" Type="http://schemas.openxmlformats.org/officeDocument/2006/relationships/tags" Target="../tags/tag467.xml"/><Relationship Id="rId7" Type="http://schemas.openxmlformats.org/officeDocument/2006/relationships/tags" Target="../tags/tag466.xml"/><Relationship Id="rId6" Type="http://schemas.openxmlformats.org/officeDocument/2006/relationships/tags" Target="../tags/tag465.xml"/><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6" Type="http://schemas.openxmlformats.org/officeDocument/2006/relationships/tags" Target="../tags/tag475.xml"/><Relationship Id="rId15" Type="http://schemas.openxmlformats.org/officeDocument/2006/relationships/tags" Target="../tags/tag474.xml"/><Relationship Id="rId14" Type="http://schemas.openxmlformats.org/officeDocument/2006/relationships/tags" Target="../tags/tag473.xml"/><Relationship Id="rId13" Type="http://schemas.openxmlformats.org/officeDocument/2006/relationships/tags" Target="../tags/tag472.xml"/><Relationship Id="rId12" Type="http://schemas.openxmlformats.org/officeDocument/2006/relationships/tags" Target="../tags/tag471.xml"/><Relationship Id="rId11" Type="http://schemas.openxmlformats.org/officeDocument/2006/relationships/tags" Target="../tags/tag470.xml"/><Relationship Id="rId10" Type="http://schemas.openxmlformats.org/officeDocument/2006/relationships/tags" Target="../tags/tag46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83.xml"/><Relationship Id="rId8" Type="http://schemas.openxmlformats.org/officeDocument/2006/relationships/tags" Target="../tags/tag482.xml"/><Relationship Id="rId7" Type="http://schemas.openxmlformats.org/officeDocument/2006/relationships/tags" Target="../tags/tag481.xml"/><Relationship Id="rId6" Type="http://schemas.openxmlformats.org/officeDocument/2006/relationships/tags" Target="../tags/tag480.xml"/><Relationship Id="rId5" Type="http://schemas.openxmlformats.org/officeDocument/2006/relationships/tags" Target="../tags/tag479.xml"/><Relationship Id="rId4" Type="http://schemas.openxmlformats.org/officeDocument/2006/relationships/tags" Target="../tags/tag478.xml"/><Relationship Id="rId3" Type="http://schemas.openxmlformats.org/officeDocument/2006/relationships/tags" Target="../tags/tag477.xml"/><Relationship Id="rId2" Type="http://schemas.openxmlformats.org/officeDocument/2006/relationships/tags" Target="../tags/tag476.xml"/><Relationship Id="rId16" Type="http://schemas.openxmlformats.org/officeDocument/2006/relationships/tags" Target="../tags/tag490.xml"/><Relationship Id="rId15" Type="http://schemas.openxmlformats.org/officeDocument/2006/relationships/tags" Target="../tags/tag489.xml"/><Relationship Id="rId14" Type="http://schemas.openxmlformats.org/officeDocument/2006/relationships/tags" Target="../tags/tag488.xml"/><Relationship Id="rId13" Type="http://schemas.openxmlformats.org/officeDocument/2006/relationships/tags" Target="../tags/tag487.xml"/><Relationship Id="rId12" Type="http://schemas.openxmlformats.org/officeDocument/2006/relationships/tags" Target="../tags/tag486.xml"/><Relationship Id="rId11" Type="http://schemas.openxmlformats.org/officeDocument/2006/relationships/tags" Target="../tags/tag485.xml"/><Relationship Id="rId10" Type="http://schemas.openxmlformats.org/officeDocument/2006/relationships/tags" Target="../tags/tag484.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98.xml"/><Relationship Id="rId8" Type="http://schemas.openxmlformats.org/officeDocument/2006/relationships/tags" Target="../tags/tag497.xml"/><Relationship Id="rId7" Type="http://schemas.openxmlformats.org/officeDocument/2006/relationships/tags" Target="../tags/tag496.xml"/><Relationship Id="rId6" Type="http://schemas.openxmlformats.org/officeDocument/2006/relationships/tags" Target="../tags/tag495.xml"/><Relationship Id="rId5" Type="http://schemas.openxmlformats.org/officeDocument/2006/relationships/tags" Target="../tags/tag494.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tags" Target="../tags/tag491.xml"/><Relationship Id="rId16" Type="http://schemas.openxmlformats.org/officeDocument/2006/relationships/tags" Target="../tags/tag505.xml"/><Relationship Id="rId15" Type="http://schemas.openxmlformats.org/officeDocument/2006/relationships/tags" Target="../tags/tag504.xml"/><Relationship Id="rId14" Type="http://schemas.openxmlformats.org/officeDocument/2006/relationships/tags" Target="../tags/tag503.xml"/><Relationship Id="rId13" Type="http://schemas.openxmlformats.org/officeDocument/2006/relationships/tags" Target="../tags/tag502.xml"/><Relationship Id="rId12" Type="http://schemas.openxmlformats.org/officeDocument/2006/relationships/tags" Target="../tags/tag501.xml"/><Relationship Id="rId11" Type="http://schemas.openxmlformats.org/officeDocument/2006/relationships/tags" Target="../tags/tag500.xml"/><Relationship Id="rId10" Type="http://schemas.openxmlformats.org/officeDocument/2006/relationships/tags" Target="../tags/tag499.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513.xml"/><Relationship Id="rId8" Type="http://schemas.openxmlformats.org/officeDocument/2006/relationships/tags" Target="../tags/tag512.xml"/><Relationship Id="rId7" Type="http://schemas.openxmlformats.org/officeDocument/2006/relationships/tags" Target="../tags/tag511.xml"/><Relationship Id="rId6" Type="http://schemas.openxmlformats.org/officeDocument/2006/relationships/tags" Target="../tags/tag510.xml"/><Relationship Id="rId5" Type="http://schemas.openxmlformats.org/officeDocument/2006/relationships/tags" Target="../tags/tag509.xml"/><Relationship Id="rId4" Type="http://schemas.openxmlformats.org/officeDocument/2006/relationships/tags" Target="../tags/tag508.xml"/><Relationship Id="rId3" Type="http://schemas.openxmlformats.org/officeDocument/2006/relationships/tags" Target="../tags/tag507.xml"/><Relationship Id="rId21" Type="http://schemas.openxmlformats.org/officeDocument/2006/relationships/tags" Target="../tags/tag525.xml"/><Relationship Id="rId20" Type="http://schemas.openxmlformats.org/officeDocument/2006/relationships/tags" Target="../tags/tag524.xml"/><Relationship Id="rId2" Type="http://schemas.openxmlformats.org/officeDocument/2006/relationships/tags" Target="../tags/tag506.xml"/><Relationship Id="rId19" Type="http://schemas.openxmlformats.org/officeDocument/2006/relationships/tags" Target="../tags/tag523.xml"/><Relationship Id="rId18" Type="http://schemas.openxmlformats.org/officeDocument/2006/relationships/tags" Target="../tags/tag522.xml"/><Relationship Id="rId17" Type="http://schemas.openxmlformats.org/officeDocument/2006/relationships/tags" Target="../tags/tag521.xml"/><Relationship Id="rId16" Type="http://schemas.openxmlformats.org/officeDocument/2006/relationships/tags" Target="../tags/tag520.xml"/><Relationship Id="rId15" Type="http://schemas.openxmlformats.org/officeDocument/2006/relationships/tags" Target="../tags/tag519.xml"/><Relationship Id="rId14" Type="http://schemas.openxmlformats.org/officeDocument/2006/relationships/tags" Target="../tags/tag518.xml"/><Relationship Id="rId13" Type="http://schemas.openxmlformats.org/officeDocument/2006/relationships/tags" Target="../tags/tag517.xml"/><Relationship Id="rId12" Type="http://schemas.openxmlformats.org/officeDocument/2006/relationships/tags" Target="../tags/tag516.xml"/><Relationship Id="rId11" Type="http://schemas.openxmlformats.org/officeDocument/2006/relationships/tags" Target="../tags/tag515.xml"/><Relationship Id="rId10" Type="http://schemas.openxmlformats.org/officeDocument/2006/relationships/tags" Target="../tags/tag514.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538.xml"/><Relationship Id="rId8" Type="http://schemas.openxmlformats.org/officeDocument/2006/relationships/tags" Target="../tags/tag537.xml"/><Relationship Id="rId7" Type="http://schemas.openxmlformats.org/officeDocument/2006/relationships/tags" Target="../tags/tag536.xml"/><Relationship Id="rId6" Type="http://schemas.openxmlformats.org/officeDocument/2006/relationships/tags" Target="../tags/tag535.xml"/><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image" Target="../media/image3.jpeg"/><Relationship Id="rId12" Type="http://schemas.openxmlformats.org/officeDocument/2006/relationships/tags" Target="../tags/tag541.xml"/><Relationship Id="rId11" Type="http://schemas.openxmlformats.org/officeDocument/2006/relationships/tags" Target="../tags/tag540.xml"/><Relationship Id="rId10" Type="http://schemas.openxmlformats.org/officeDocument/2006/relationships/tags" Target="../tags/tag539.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549.xml"/><Relationship Id="rId8" Type="http://schemas.openxmlformats.org/officeDocument/2006/relationships/tags" Target="../tags/tag548.xml"/><Relationship Id="rId7" Type="http://schemas.openxmlformats.org/officeDocument/2006/relationships/tags" Target="../tags/tag547.xml"/><Relationship Id="rId6" Type="http://schemas.openxmlformats.org/officeDocument/2006/relationships/tags" Target="../tags/tag546.xml"/><Relationship Id="rId5" Type="http://schemas.openxmlformats.org/officeDocument/2006/relationships/tags" Target="../tags/tag545.xml"/><Relationship Id="rId4" Type="http://schemas.openxmlformats.org/officeDocument/2006/relationships/tags" Target="../tags/tag544.xml"/><Relationship Id="rId3" Type="http://schemas.openxmlformats.org/officeDocument/2006/relationships/tags" Target="../tags/tag543.xml"/><Relationship Id="rId2" Type="http://schemas.openxmlformats.org/officeDocument/2006/relationships/tags" Target="../tags/tag542.xml"/><Relationship Id="rId10" Type="http://schemas.openxmlformats.org/officeDocument/2006/relationships/tags" Target="../tags/tag550.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558.xml"/><Relationship Id="rId8" Type="http://schemas.openxmlformats.org/officeDocument/2006/relationships/tags" Target="../tags/tag557.xml"/><Relationship Id="rId7" Type="http://schemas.openxmlformats.org/officeDocument/2006/relationships/tags" Target="../tags/tag556.xml"/><Relationship Id="rId6" Type="http://schemas.openxmlformats.org/officeDocument/2006/relationships/tags" Target="../tags/tag555.xml"/><Relationship Id="rId5" Type="http://schemas.openxmlformats.org/officeDocument/2006/relationships/tags" Target="../tags/tag554.xml"/><Relationship Id="rId4" Type="http://schemas.openxmlformats.org/officeDocument/2006/relationships/tags" Target="../tags/tag553.xml"/><Relationship Id="rId3" Type="http://schemas.openxmlformats.org/officeDocument/2006/relationships/tags" Target="../tags/tag552.xml"/><Relationship Id="rId2" Type="http://schemas.openxmlformats.org/officeDocument/2006/relationships/tags" Target="../tags/tag551.xml"/><Relationship Id="rId14" Type="http://schemas.openxmlformats.org/officeDocument/2006/relationships/tags" Target="../tags/tag563.xml"/><Relationship Id="rId13" Type="http://schemas.openxmlformats.org/officeDocument/2006/relationships/tags" Target="../tags/tag562.xml"/><Relationship Id="rId12" Type="http://schemas.openxmlformats.org/officeDocument/2006/relationships/tags" Target="../tags/tag561.xml"/><Relationship Id="rId11" Type="http://schemas.openxmlformats.org/officeDocument/2006/relationships/tags" Target="../tags/tag560.xml"/><Relationship Id="rId10" Type="http://schemas.openxmlformats.org/officeDocument/2006/relationships/tags" Target="../tags/tag559.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581.xml"/><Relationship Id="rId8" Type="http://schemas.openxmlformats.org/officeDocument/2006/relationships/tags" Target="../tags/tag580.xml"/><Relationship Id="rId7" Type="http://schemas.openxmlformats.org/officeDocument/2006/relationships/tags" Target="../tags/tag579.xml"/><Relationship Id="rId6" Type="http://schemas.openxmlformats.org/officeDocument/2006/relationships/tags" Target="../tags/tag578.xml"/><Relationship Id="rId5" Type="http://schemas.openxmlformats.org/officeDocument/2006/relationships/tags" Target="../tags/tag577.xml"/><Relationship Id="rId4" Type="http://schemas.openxmlformats.org/officeDocument/2006/relationships/tags" Target="../tags/tag576.xml"/><Relationship Id="rId3" Type="http://schemas.openxmlformats.org/officeDocument/2006/relationships/tags" Target="../tags/tag575.xml"/><Relationship Id="rId2" Type="http://schemas.openxmlformats.org/officeDocument/2006/relationships/tags" Target="../tags/tag574.xml"/><Relationship Id="rId13" Type="http://schemas.openxmlformats.org/officeDocument/2006/relationships/tags" Target="../tags/tag585.xml"/><Relationship Id="rId12" Type="http://schemas.openxmlformats.org/officeDocument/2006/relationships/tags" Target="../tags/tag584.xml"/><Relationship Id="rId11" Type="http://schemas.openxmlformats.org/officeDocument/2006/relationships/tags" Target="../tags/tag583.xml"/><Relationship Id="rId10" Type="http://schemas.openxmlformats.org/officeDocument/2006/relationships/tags" Target="../tags/tag582.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593.xml"/><Relationship Id="rId8" Type="http://schemas.openxmlformats.org/officeDocument/2006/relationships/tags" Target="../tags/tag592.xml"/><Relationship Id="rId7" Type="http://schemas.openxmlformats.org/officeDocument/2006/relationships/tags" Target="../tags/tag591.xml"/><Relationship Id="rId6" Type="http://schemas.openxmlformats.org/officeDocument/2006/relationships/tags" Target="../tags/tag590.xml"/><Relationship Id="rId5" Type="http://schemas.openxmlformats.org/officeDocument/2006/relationships/tags" Target="../tags/tag589.xml"/><Relationship Id="rId4" Type="http://schemas.openxmlformats.org/officeDocument/2006/relationships/tags" Target="../tags/tag588.xml"/><Relationship Id="rId3" Type="http://schemas.openxmlformats.org/officeDocument/2006/relationships/tags" Target="../tags/tag587.xml"/><Relationship Id="rId2" Type="http://schemas.openxmlformats.org/officeDocument/2006/relationships/tags" Target="../tags/tag586.xml"/><Relationship Id="rId14" Type="http://schemas.openxmlformats.org/officeDocument/2006/relationships/tags" Target="../tags/tag598.xml"/><Relationship Id="rId13" Type="http://schemas.openxmlformats.org/officeDocument/2006/relationships/tags" Target="../tags/tag597.xml"/><Relationship Id="rId12" Type="http://schemas.openxmlformats.org/officeDocument/2006/relationships/tags" Target="../tags/tag596.xml"/><Relationship Id="rId11" Type="http://schemas.openxmlformats.org/officeDocument/2006/relationships/tags" Target="../tags/tag595.xml"/><Relationship Id="rId10" Type="http://schemas.openxmlformats.org/officeDocument/2006/relationships/tags" Target="../tags/tag594.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601.xml"/><Relationship Id="rId3" Type="http://schemas.openxmlformats.org/officeDocument/2006/relationships/tags" Target="../tags/tag600.xml"/><Relationship Id="rId2" Type="http://schemas.openxmlformats.org/officeDocument/2006/relationships/tags" Target="../tags/tag599.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609.xml"/><Relationship Id="rId8" Type="http://schemas.openxmlformats.org/officeDocument/2006/relationships/tags" Target="../tags/tag608.xml"/><Relationship Id="rId7" Type="http://schemas.openxmlformats.org/officeDocument/2006/relationships/tags" Target="../tags/tag607.xml"/><Relationship Id="rId6" Type="http://schemas.openxmlformats.org/officeDocument/2006/relationships/tags" Target="../tags/tag606.xml"/><Relationship Id="rId5" Type="http://schemas.openxmlformats.org/officeDocument/2006/relationships/tags" Target="../tags/tag605.xml"/><Relationship Id="rId4" Type="http://schemas.openxmlformats.org/officeDocument/2006/relationships/tags" Target="../tags/tag604.xml"/><Relationship Id="rId3" Type="http://schemas.openxmlformats.org/officeDocument/2006/relationships/tags" Target="../tags/tag603.xml"/><Relationship Id="rId2" Type="http://schemas.openxmlformats.org/officeDocument/2006/relationships/tags" Target="../tags/tag602.xml"/><Relationship Id="rId11" Type="http://schemas.openxmlformats.org/officeDocument/2006/relationships/tags" Target="../tags/tag611.xml"/><Relationship Id="rId10" Type="http://schemas.openxmlformats.org/officeDocument/2006/relationships/tags" Target="../tags/tag610.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619.xml"/><Relationship Id="rId8" Type="http://schemas.openxmlformats.org/officeDocument/2006/relationships/tags" Target="../tags/tag618.xml"/><Relationship Id="rId7" Type="http://schemas.openxmlformats.org/officeDocument/2006/relationships/tags" Target="../tags/tag617.xml"/><Relationship Id="rId6" Type="http://schemas.openxmlformats.org/officeDocument/2006/relationships/tags" Target="../tags/tag616.xml"/><Relationship Id="rId5" Type="http://schemas.openxmlformats.org/officeDocument/2006/relationships/tags" Target="../tags/tag615.xml"/><Relationship Id="rId4" Type="http://schemas.openxmlformats.org/officeDocument/2006/relationships/tags" Target="../tags/tag614.xml"/><Relationship Id="rId3" Type="http://schemas.openxmlformats.org/officeDocument/2006/relationships/tags" Target="../tags/tag613.xml"/><Relationship Id="rId2" Type="http://schemas.openxmlformats.org/officeDocument/2006/relationships/tags" Target="../tags/tag612.xml"/><Relationship Id="rId10" Type="http://schemas.openxmlformats.org/officeDocument/2006/relationships/tags" Target="../tags/tag620.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628.xml"/><Relationship Id="rId8" Type="http://schemas.openxmlformats.org/officeDocument/2006/relationships/tags" Target="../tags/tag627.xml"/><Relationship Id="rId7" Type="http://schemas.openxmlformats.org/officeDocument/2006/relationships/tags" Target="../tags/tag626.xml"/><Relationship Id="rId6" Type="http://schemas.openxmlformats.org/officeDocument/2006/relationships/tags" Target="../tags/tag625.xml"/><Relationship Id="rId5" Type="http://schemas.openxmlformats.org/officeDocument/2006/relationships/tags" Target="../tags/tag624.xml"/><Relationship Id="rId4" Type="http://schemas.openxmlformats.org/officeDocument/2006/relationships/tags" Target="../tags/tag623.xml"/><Relationship Id="rId3" Type="http://schemas.openxmlformats.org/officeDocument/2006/relationships/tags" Target="../tags/tag622.xml"/><Relationship Id="rId2" Type="http://schemas.openxmlformats.org/officeDocument/2006/relationships/tags" Target="../tags/tag621.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635.xml"/><Relationship Id="rId8" Type="http://schemas.openxmlformats.org/officeDocument/2006/relationships/tags" Target="../tags/tag634.xml"/><Relationship Id="rId7" Type="http://schemas.openxmlformats.org/officeDocument/2006/relationships/tags" Target="../tags/tag633.xml"/><Relationship Id="rId6" Type="http://schemas.openxmlformats.org/officeDocument/2006/relationships/tags" Target="../tags/tag632.xml"/><Relationship Id="rId5" Type="http://schemas.openxmlformats.org/officeDocument/2006/relationships/tags" Target="../tags/tag631.xml"/><Relationship Id="rId4" Type="http://schemas.openxmlformats.org/officeDocument/2006/relationships/tags" Target="../tags/tag630.xml"/><Relationship Id="rId3" Type="http://schemas.openxmlformats.org/officeDocument/2006/relationships/tags" Target="../tags/tag629.xml"/><Relationship Id="rId2" Type="http://schemas.openxmlformats.org/officeDocument/2006/relationships/image" Target="../media/image3.jpeg"/><Relationship Id="rId10" Type="http://schemas.openxmlformats.org/officeDocument/2006/relationships/tags" Target="../tags/tag636.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644.xml"/><Relationship Id="rId8" Type="http://schemas.openxmlformats.org/officeDocument/2006/relationships/tags" Target="../tags/tag643.xml"/><Relationship Id="rId7" Type="http://schemas.openxmlformats.org/officeDocument/2006/relationships/tags" Target="../tags/tag642.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3" Type="http://schemas.openxmlformats.org/officeDocument/2006/relationships/tags" Target="../tags/tag638.xml"/><Relationship Id="rId2" Type="http://schemas.openxmlformats.org/officeDocument/2006/relationships/tags" Target="../tags/tag637.xml"/><Relationship Id="rId11" Type="http://schemas.openxmlformats.org/officeDocument/2006/relationships/tags" Target="../tags/tag646.xml"/><Relationship Id="rId10" Type="http://schemas.openxmlformats.org/officeDocument/2006/relationships/tags" Target="../tags/tag645.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654.xml"/><Relationship Id="rId8" Type="http://schemas.openxmlformats.org/officeDocument/2006/relationships/tags" Target="../tags/tag653.xml"/><Relationship Id="rId7" Type="http://schemas.openxmlformats.org/officeDocument/2006/relationships/tags" Target="../tags/tag652.xml"/><Relationship Id="rId6" Type="http://schemas.openxmlformats.org/officeDocument/2006/relationships/tags" Target="../tags/tag651.xml"/><Relationship Id="rId5" Type="http://schemas.openxmlformats.org/officeDocument/2006/relationships/tags" Target="../tags/tag650.xml"/><Relationship Id="rId4" Type="http://schemas.openxmlformats.org/officeDocument/2006/relationships/tags" Target="../tags/tag649.xml"/><Relationship Id="rId3" Type="http://schemas.openxmlformats.org/officeDocument/2006/relationships/tags" Target="../tags/tag648.xml"/><Relationship Id="rId2" Type="http://schemas.openxmlformats.org/officeDocument/2006/relationships/tags" Target="../tags/tag647.xml"/><Relationship Id="rId15" Type="http://schemas.openxmlformats.org/officeDocument/2006/relationships/tags" Target="../tags/tag660.xml"/><Relationship Id="rId14" Type="http://schemas.openxmlformats.org/officeDocument/2006/relationships/tags" Target="../tags/tag659.xml"/><Relationship Id="rId13" Type="http://schemas.openxmlformats.org/officeDocument/2006/relationships/tags" Target="../tags/tag658.xml"/><Relationship Id="rId12" Type="http://schemas.openxmlformats.org/officeDocument/2006/relationships/tags" Target="../tags/tag657.xml"/><Relationship Id="rId11" Type="http://schemas.openxmlformats.org/officeDocument/2006/relationships/tags" Target="../tags/tag656.xml"/><Relationship Id="rId10" Type="http://schemas.openxmlformats.org/officeDocument/2006/relationships/tags" Target="../tags/tag655.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668.xml"/><Relationship Id="rId8" Type="http://schemas.openxmlformats.org/officeDocument/2006/relationships/tags" Target="../tags/tag667.xml"/><Relationship Id="rId7" Type="http://schemas.openxmlformats.org/officeDocument/2006/relationships/tags" Target="../tags/tag666.xml"/><Relationship Id="rId6" Type="http://schemas.openxmlformats.org/officeDocument/2006/relationships/tags" Target="../tags/tag665.xml"/><Relationship Id="rId5" Type="http://schemas.openxmlformats.org/officeDocument/2006/relationships/tags" Target="../tags/tag664.xml"/><Relationship Id="rId4" Type="http://schemas.openxmlformats.org/officeDocument/2006/relationships/tags" Target="../tags/tag663.xml"/><Relationship Id="rId3" Type="http://schemas.openxmlformats.org/officeDocument/2006/relationships/tags" Target="../tags/tag662.xml"/><Relationship Id="rId2" Type="http://schemas.openxmlformats.org/officeDocument/2006/relationships/tags" Target="../tags/tag661.xml"/><Relationship Id="rId14" Type="http://schemas.openxmlformats.org/officeDocument/2006/relationships/tags" Target="../tags/tag673.xml"/><Relationship Id="rId13" Type="http://schemas.openxmlformats.org/officeDocument/2006/relationships/tags" Target="../tags/tag672.xml"/><Relationship Id="rId12" Type="http://schemas.openxmlformats.org/officeDocument/2006/relationships/tags" Target="../tags/tag671.xml"/><Relationship Id="rId11" Type="http://schemas.openxmlformats.org/officeDocument/2006/relationships/tags" Target="../tags/tag670.xml"/><Relationship Id="rId10" Type="http://schemas.openxmlformats.org/officeDocument/2006/relationships/tags" Target="../tags/tag669.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681.xml"/><Relationship Id="rId8" Type="http://schemas.openxmlformats.org/officeDocument/2006/relationships/tags" Target="../tags/tag680.xml"/><Relationship Id="rId7" Type="http://schemas.openxmlformats.org/officeDocument/2006/relationships/tags" Target="../tags/tag679.xml"/><Relationship Id="rId6" Type="http://schemas.openxmlformats.org/officeDocument/2006/relationships/tags" Target="../tags/tag678.xml"/><Relationship Id="rId5" Type="http://schemas.openxmlformats.org/officeDocument/2006/relationships/tags" Target="../tags/tag677.xml"/><Relationship Id="rId4" Type="http://schemas.openxmlformats.org/officeDocument/2006/relationships/tags" Target="../tags/tag676.xml"/><Relationship Id="rId3" Type="http://schemas.openxmlformats.org/officeDocument/2006/relationships/tags" Target="../tags/tag675.xml"/><Relationship Id="rId2" Type="http://schemas.openxmlformats.org/officeDocument/2006/relationships/tags" Target="../tags/tag674.xml"/><Relationship Id="rId16" Type="http://schemas.openxmlformats.org/officeDocument/2006/relationships/tags" Target="../tags/tag688.xml"/><Relationship Id="rId15" Type="http://schemas.openxmlformats.org/officeDocument/2006/relationships/tags" Target="../tags/tag687.xml"/><Relationship Id="rId14" Type="http://schemas.openxmlformats.org/officeDocument/2006/relationships/tags" Target="../tags/tag686.xml"/><Relationship Id="rId13" Type="http://schemas.openxmlformats.org/officeDocument/2006/relationships/tags" Target="../tags/tag685.xml"/><Relationship Id="rId12" Type="http://schemas.openxmlformats.org/officeDocument/2006/relationships/tags" Target="../tags/tag684.xml"/><Relationship Id="rId11" Type="http://schemas.openxmlformats.org/officeDocument/2006/relationships/tags" Target="../tags/tag683.xml"/><Relationship Id="rId10" Type="http://schemas.openxmlformats.org/officeDocument/2006/relationships/tags" Target="../tags/tag682.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696.xml"/><Relationship Id="rId8" Type="http://schemas.openxmlformats.org/officeDocument/2006/relationships/tags" Target="../tags/tag695.xml"/><Relationship Id="rId7" Type="http://schemas.openxmlformats.org/officeDocument/2006/relationships/tags" Target="../tags/tag694.xml"/><Relationship Id="rId6" Type="http://schemas.openxmlformats.org/officeDocument/2006/relationships/tags" Target="../tags/tag693.xml"/><Relationship Id="rId5" Type="http://schemas.openxmlformats.org/officeDocument/2006/relationships/tags" Target="../tags/tag692.xml"/><Relationship Id="rId4" Type="http://schemas.openxmlformats.org/officeDocument/2006/relationships/tags" Target="../tags/tag691.xml"/><Relationship Id="rId3" Type="http://schemas.openxmlformats.org/officeDocument/2006/relationships/tags" Target="../tags/tag690.xml"/><Relationship Id="rId2" Type="http://schemas.openxmlformats.org/officeDocument/2006/relationships/tags" Target="../tags/tag689.xml"/><Relationship Id="rId16" Type="http://schemas.openxmlformats.org/officeDocument/2006/relationships/tags" Target="../tags/tag703.xml"/><Relationship Id="rId15" Type="http://schemas.openxmlformats.org/officeDocument/2006/relationships/tags" Target="../tags/tag702.xml"/><Relationship Id="rId14" Type="http://schemas.openxmlformats.org/officeDocument/2006/relationships/tags" Target="../tags/tag701.xml"/><Relationship Id="rId13" Type="http://schemas.openxmlformats.org/officeDocument/2006/relationships/tags" Target="../tags/tag700.xml"/><Relationship Id="rId12" Type="http://schemas.openxmlformats.org/officeDocument/2006/relationships/tags" Target="../tags/tag699.xml"/><Relationship Id="rId11" Type="http://schemas.openxmlformats.org/officeDocument/2006/relationships/tags" Target="../tags/tag698.xml"/><Relationship Id="rId10" Type="http://schemas.openxmlformats.org/officeDocument/2006/relationships/tags" Target="../tags/tag697.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711.xml"/><Relationship Id="rId8" Type="http://schemas.openxmlformats.org/officeDocument/2006/relationships/tags" Target="../tags/tag710.xml"/><Relationship Id="rId7" Type="http://schemas.openxmlformats.org/officeDocument/2006/relationships/tags" Target="../tags/tag709.xml"/><Relationship Id="rId6" Type="http://schemas.openxmlformats.org/officeDocument/2006/relationships/tags" Target="../tags/tag708.xml"/><Relationship Id="rId5" Type="http://schemas.openxmlformats.org/officeDocument/2006/relationships/tags" Target="../tags/tag707.xml"/><Relationship Id="rId4" Type="http://schemas.openxmlformats.org/officeDocument/2006/relationships/tags" Target="../tags/tag706.xml"/><Relationship Id="rId3" Type="http://schemas.openxmlformats.org/officeDocument/2006/relationships/tags" Target="../tags/tag705.xml"/><Relationship Id="rId2" Type="http://schemas.openxmlformats.org/officeDocument/2006/relationships/tags" Target="../tags/tag704.xml"/><Relationship Id="rId16" Type="http://schemas.openxmlformats.org/officeDocument/2006/relationships/tags" Target="../tags/tag718.xml"/><Relationship Id="rId15" Type="http://schemas.openxmlformats.org/officeDocument/2006/relationships/tags" Target="../tags/tag717.xml"/><Relationship Id="rId14" Type="http://schemas.openxmlformats.org/officeDocument/2006/relationships/tags" Target="../tags/tag716.xml"/><Relationship Id="rId13" Type="http://schemas.openxmlformats.org/officeDocument/2006/relationships/tags" Target="../tags/tag715.xml"/><Relationship Id="rId12" Type="http://schemas.openxmlformats.org/officeDocument/2006/relationships/tags" Target="../tags/tag714.xml"/><Relationship Id="rId11" Type="http://schemas.openxmlformats.org/officeDocument/2006/relationships/tags" Target="../tags/tag713.xml"/><Relationship Id="rId10" Type="http://schemas.openxmlformats.org/officeDocument/2006/relationships/tags" Target="../tags/tag712.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726.xml"/><Relationship Id="rId8" Type="http://schemas.openxmlformats.org/officeDocument/2006/relationships/tags" Target="../tags/tag725.xml"/><Relationship Id="rId7" Type="http://schemas.openxmlformats.org/officeDocument/2006/relationships/tags" Target="../tags/tag724.xml"/><Relationship Id="rId6" Type="http://schemas.openxmlformats.org/officeDocument/2006/relationships/tags" Target="../tags/tag723.xml"/><Relationship Id="rId5" Type="http://schemas.openxmlformats.org/officeDocument/2006/relationships/tags" Target="../tags/tag722.xml"/><Relationship Id="rId4" Type="http://schemas.openxmlformats.org/officeDocument/2006/relationships/tags" Target="../tags/tag721.xml"/><Relationship Id="rId3" Type="http://schemas.openxmlformats.org/officeDocument/2006/relationships/tags" Target="../tags/tag720.xml"/><Relationship Id="rId21" Type="http://schemas.openxmlformats.org/officeDocument/2006/relationships/tags" Target="../tags/tag738.xml"/><Relationship Id="rId20" Type="http://schemas.openxmlformats.org/officeDocument/2006/relationships/tags" Target="../tags/tag737.xml"/><Relationship Id="rId2" Type="http://schemas.openxmlformats.org/officeDocument/2006/relationships/tags" Target="../tags/tag719.xml"/><Relationship Id="rId19" Type="http://schemas.openxmlformats.org/officeDocument/2006/relationships/tags" Target="../tags/tag736.xml"/><Relationship Id="rId18" Type="http://schemas.openxmlformats.org/officeDocument/2006/relationships/tags" Target="../tags/tag735.xml"/><Relationship Id="rId17" Type="http://schemas.openxmlformats.org/officeDocument/2006/relationships/tags" Target="../tags/tag734.xml"/><Relationship Id="rId16" Type="http://schemas.openxmlformats.org/officeDocument/2006/relationships/tags" Target="../tags/tag733.xml"/><Relationship Id="rId15" Type="http://schemas.openxmlformats.org/officeDocument/2006/relationships/tags" Target="../tags/tag732.xml"/><Relationship Id="rId14" Type="http://schemas.openxmlformats.org/officeDocument/2006/relationships/tags" Target="../tags/tag731.xml"/><Relationship Id="rId13" Type="http://schemas.openxmlformats.org/officeDocument/2006/relationships/tags" Target="../tags/tag730.xml"/><Relationship Id="rId12" Type="http://schemas.openxmlformats.org/officeDocument/2006/relationships/tags" Target="../tags/tag729.xml"/><Relationship Id="rId11" Type="http://schemas.openxmlformats.org/officeDocument/2006/relationships/tags" Target="../tags/tag728.xml"/><Relationship Id="rId10" Type="http://schemas.openxmlformats.org/officeDocument/2006/relationships/tags" Target="../tags/tag727.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751.xml"/><Relationship Id="rId8" Type="http://schemas.openxmlformats.org/officeDocument/2006/relationships/tags" Target="../tags/tag750.xml"/><Relationship Id="rId7" Type="http://schemas.openxmlformats.org/officeDocument/2006/relationships/tags" Target="../tags/tag749.xml"/><Relationship Id="rId6" Type="http://schemas.openxmlformats.org/officeDocument/2006/relationships/tags" Target="../tags/tag748.xml"/><Relationship Id="rId5" Type="http://schemas.openxmlformats.org/officeDocument/2006/relationships/tags" Target="../tags/tag747.xml"/><Relationship Id="rId4" Type="http://schemas.openxmlformats.org/officeDocument/2006/relationships/tags" Target="../tags/tag746.xml"/><Relationship Id="rId3" Type="http://schemas.openxmlformats.org/officeDocument/2006/relationships/tags" Target="../tags/tag745.xml"/><Relationship Id="rId2" Type="http://schemas.openxmlformats.org/officeDocument/2006/relationships/image" Target="../media/image3.jpeg"/><Relationship Id="rId12" Type="http://schemas.openxmlformats.org/officeDocument/2006/relationships/tags" Target="../tags/tag754.xml"/><Relationship Id="rId11" Type="http://schemas.openxmlformats.org/officeDocument/2006/relationships/tags" Target="../tags/tag753.xml"/><Relationship Id="rId10" Type="http://schemas.openxmlformats.org/officeDocument/2006/relationships/tags" Target="../tags/tag752.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762.xml"/><Relationship Id="rId8" Type="http://schemas.openxmlformats.org/officeDocument/2006/relationships/tags" Target="../tags/tag761.xml"/><Relationship Id="rId7" Type="http://schemas.openxmlformats.org/officeDocument/2006/relationships/tags" Target="../tags/tag760.xml"/><Relationship Id="rId6" Type="http://schemas.openxmlformats.org/officeDocument/2006/relationships/tags" Target="../tags/tag759.xml"/><Relationship Id="rId5" Type="http://schemas.openxmlformats.org/officeDocument/2006/relationships/tags" Target="../tags/tag758.xml"/><Relationship Id="rId4" Type="http://schemas.openxmlformats.org/officeDocument/2006/relationships/tags" Target="../tags/tag757.xml"/><Relationship Id="rId3" Type="http://schemas.openxmlformats.org/officeDocument/2006/relationships/tags" Target="../tags/tag756.xml"/><Relationship Id="rId2" Type="http://schemas.openxmlformats.org/officeDocument/2006/relationships/tags" Target="../tags/tag755.xml"/><Relationship Id="rId10" Type="http://schemas.openxmlformats.org/officeDocument/2006/relationships/tags" Target="../tags/tag763.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771.xml"/><Relationship Id="rId8" Type="http://schemas.openxmlformats.org/officeDocument/2006/relationships/tags" Target="../tags/tag770.xml"/><Relationship Id="rId7" Type="http://schemas.openxmlformats.org/officeDocument/2006/relationships/tags" Target="../tags/tag769.xml"/><Relationship Id="rId6" Type="http://schemas.openxmlformats.org/officeDocument/2006/relationships/tags" Target="../tags/tag768.xml"/><Relationship Id="rId5" Type="http://schemas.openxmlformats.org/officeDocument/2006/relationships/tags" Target="../tags/tag767.xml"/><Relationship Id="rId4" Type="http://schemas.openxmlformats.org/officeDocument/2006/relationships/tags" Target="../tags/tag766.xml"/><Relationship Id="rId3" Type="http://schemas.openxmlformats.org/officeDocument/2006/relationships/tags" Target="../tags/tag765.xml"/><Relationship Id="rId2" Type="http://schemas.openxmlformats.org/officeDocument/2006/relationships/tags" Target="../tags/tag764.xml"/><Relationship Id="rId14" Type="http://schemas.openxmlformats.org/officeDocument/2006/relationships/tags" Target="../tags/tag776.xml"/><Relationship Id="rId13" Type="http://schemas.openxmlformats.org/officeDocument/2006/relationships/tags" Target="../tags/tag775.xml"/><Relationship Id="rId12" Type="http://schemas.openxmlformats.org/officeDocument/2006/relationships/tags" Target="../tags/tag774.xml"/><Relationship Id="rId11" Type="http://schemas.openxmlformats.org/officeDocument/2006/relationships/tags" Target="../tags/tag773.xml"/><Relationship Id="rId10" Type="http://schemas.openxmlformats.org/officeDocument/2006/relationships/tags" Target="../tags/tag772.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784.xml"/><Relationship Id="rId8" Type="http://schemas.openxmlformats.org/officeDocument/2006/relationships/tags" Target="../tags/tag783.xml"/><Relationship Id="rId7" Type="http://schemas.openxmlformats.org/officeDocument/2006/relationships/tags" Target="../tags/tag782.xml"/><Relationship Id="rId6" Type="http://schemas.openxmlformats.org/officeDocument/2006/relationships/tags" Target="../tags/tag781.xml"/><Relationship Id="rId5" Type="http://schemas.openxmlformats.org/officeDocument/2006/relationships/tags" Target="../tags/tag780.xml"/><Relationship Id="rId4" Type="http://schemas.openxmlformats.org/officeDocument/2006/relationships/tags" Target="../tags/tag779.xml"/><Relationship Id="rId3" Type="http://schemas.openxmlformats.org/officeDocument/2006/relationships/tags" Target="../tags/tag778.xml"/><Relationship Id="rId2" Type="http://schemas.openxmlformats.org/officeDocument/2006/relationships/tags" Target="../tags/tag777.xml"/><Relationship Id="rId11" Type="http://schemas.openxmlformats.org/officeDocument/2006/relationships/tags" Target="../tags/tag786.xml"/><Relationship Id="rId10" Type="http://schemas.openxmlformats.org/officeDocument/2006/relationships/tags" Target="../tags/tag785.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794.xml"/><Relationship Id="rId8" Type="http://schemas.openxmlformats.org/officeDocument/2006/relationships/tags" Target="../tags/tag793.xml"/><Relationship Id="rId7" Type="http://schemas.openxmlformats.org/officeDocument/2006/relationships/tags" Target="../tags/tag792.xml"/><Relationship Id="rId6" Type="http://schemas.openxmlformats.org/officeDocument/2006/relationships/tags" Target="../tags/tag791.xml"/><Relationship Id="rId5" Type="http://schemas.openxmlformats.org/officeDocument/2006/relationships/tags" Target="../tags/tag790.xml"/><Relationship Id="rId4" Type="http://schemas.openxmlformats.org/officeDocument/2006/relationships/tags" Target="../tags/tag789.xml"/><Relationship Id="rId3" Type="http://schemas.openxmlformats.org/officeDocument/2006/relationships/tags" Target="../tags/tag788.xml"/><Relationship Id="rId2" Type="http://schemas.openxmlformats.org/officeDocument/2006/relationships/tags" Target="../tags/tag787.xml"/><Relationship Id="rId13" Type="http://schemas.openxmlformats.org/officeDocument/2006/relationships/tags" Target="../tags/tag798.xml"/><Relationship Id="rId12" Type="http://schemas.openxmlformats.org/officeDocument/2006/relationships/tags" Target="../tags/tag797.xml"/><Relationship Id="rId11" Type="http://schemas.openxmlformats.org/officeDocument/2006/relationships/tags" Target="../tags/tag796.xml"/><Relationship Id="rId10" Type="http://schemas.openxmlformats.org/officeDocument/2006/relationships/tags" Target="../tags/tag795.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806.xml"/><Relationship Id="rId8" Type="http://schemas.openxmlformats.org/officeDocument/2006/relationships/tags" Target="../tags/tag805.xml"/><Relationship Id="rId7" Type="http://schemas.openxmlformats.org/officeDocument/2006/relationships/tags" Target="../tags/tag804.xml"/><Relationship Id="rId6" Type="http://schemas.openxmlformats.org/officeDocument/2006/relationships/tags" Target="../tags/tag803.xml"/><Relationship Id="rId5" Type="http://schemas.openxmlformats.org/officeDocument/2006/relationships/tags" Target="../tags/tag802.xml"/><Relationship Id="rId4" Type="http://schemas.openxmlformats.org/officeDocument/2006/relationships/tags" Target="../tags/tag801.xml"/><Relationship Id="rId3" Type="http://schemas.openxmlformats.org/officeDocument/2006/relationships/tags" Target="../tags/tag800.xml"/><Relationship Id="rId2" Type="http://schemas.openxmlformats.org/officeDocument/2006/relationships/tags" Target="../tags/tag799.xml"/><Relationship Id="rId14" Type="http://schemas.openxmlformats.org/officeDocument/2006/relationships/tags" Target="../tags/tag811.xml"/><Relationship Id="rId13" Type="http://schemas.openxmlformats.org/officeDocument/2006/relationships/tags" Target="../tags/tag810.xml"/><Relationship Id="rId12" Type="http://schemas.openxmlformats.org/officeDocument/2006/relationships/tags" Target="../tags/tag809.xml"/><Relationship Id="rId11" Type="http://schemas.openxmlformats.org/officeDocument/2006/relationships/tags" Target="../tags/tag808.xml"/><Relationship Id="rId10" Type="http://schemas.openxmlformats.org/officeDocument/2006/relationships/tags" Target="../tags/tag807.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4" Type="http://schemas.openxmlformats.org/officeDocument/2006/relationships/tags" Target="../tags/tag814.xml"/><Relationship Id="rId3" Type="http://schemas.openxmlformats.org/officeDocument/2006/relationships/tags" Target="../tags/tag813.xml"/><Relationship Id="rId2" Type="http://schemas.openxmlformats.org/officeDocument/2006/relationships/tags" Target="../tags/tag812.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822.xml"/><Relationship Id="rId8" Type="http://schemas.openxmlformats.org/officeDocument/2006/relationships/tags" Target="../tags/tag821.xml"/><Relationship Id="rId7" Type="http://schemas.openxmlformats.org/officeDocument/2006/relationships/tags" Target="../tags/tag820.xml"/><Relationship Id="rId6" Type="http://schemas.openxmlformats.org/officeDocument/2006/relationships/tags" Target="../tags/tag819.xml"/><Relationship Id="rId5" Type="http://schemas.openxmlformats.org/officeDocument/2006/relationships/tags" Target="../tags/tag818.xml"/><Relationship Id="rId4" Type="http://schemas.openxmlformats.org/officeDocument/2006/relationships/tags" Target="../tags/tag817.xml"/><Relationship Id="rId3" Type="http://schemas.openxmlformats.org/officeDocument/2006/relationships/tags" Target="../tags/tag816.xml"/><Relationship Id="rId2" Type="http://schemas.openxmlformats.org/officeDocument/2006/relationships/tags" Target="../tags/tag815.xml"/><Relationship Id="rId11" Type="http://schemas.openxmlformats.org/officeDocument/2006/relationships/tags" Target="../tags/tag824.xml"/><Relationship Id="rId10" Type="http://schemas.openxmlformats.org/officeDocument/2006/relationships/tags" Target="../tags/tag82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9" Type="http://schemas.openxmlformats.org/officeDocument/2006/relationships/tags" Target="../tags/tag832.xml"/><Relationship Id="rId8" Type="http://schemas.openxmlformats.org/officeDocument/2006/relationships/tags" Target="../tags/tag831.xml"/><Relationship Id="rId7" Type="http://schemas.openxmlformats.org/officeDocument/2006/relationships/tags" Target="../tags/tag830.xml"/><Relationship Id="rId6" Type="http://schemas.openxmlformats.org/officeDocument/2006/relationships/tags" Target="../tags/tag829.xml"/><Relationship Id="rId5" Type="http://schemas.openxmlformats.org/officeDocument/2006/relationships/tags" Target="../tags/tag828.xml"/><Relationship Id="rId4" Type="http://schemas.openxmlformats.org/officeDocument/2006/relationships/tags" Target="../tags/tag827.xml"/><Relationship Id="rId3" Type="http://schemas.openxmlformats.org/officeDocument/2006/relationships/tags" Target="../tags/tag826.xml"/><Relationship Id="rId2" Type="http://schemas.openxmlformats.org/officeDocument/2006/relationships/tags" Target="../tags/tag825.xml"/><Relationship Id="rId10" Type="http://schemas.openxmlformats.org/officeDocument/2006/relationships/tags" Target="../tags/tag833.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841.xml"/><Relationship Id="rId8" Type="http://schemas.openxmlformats.org/officeDocument/2006/relationships/tags" Target="../tags/tag840.xml"/><Relationship Id="rId7" Type="http://schemas.openxmlformats.org/officeDocument/2006/relationships/tags" Target="../tags/tag839.xml"/><Relationship Id="rId6" Type="http://schemas.openxmlformats.org/officeDocument/2006/relationships/tags" Target="../tags/tag838.xml"/><Relationship Id="rId5" Type="http://schemas.openxmlformats.org/officeDocument/2006/relationships/tags" Target="../tags/tag837.xml"/><Relationship Id="rId4" Type="http://schemas.openxmlformats.org/officeDocument/2006/relationships/tags" Target="../tags/tag836.xml"/><Relationship Id="rId3" Type="http://schemas.openxmlformats.org/officeDocument/2006/relationships/tags" Target="../tags/tag835.xml"/><Relationship Id="rId2" Type="http://schemas.openxmlformats.org/officeDocument/2006/relationships/tags" Target="../tags/tag834.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848.xml"/><Relationship Id="rId8" Type="http://schemas.openxmlformats.org/officeDocument/2006/relationships/tags" Target="../tags/tag847.xml"/><Relationship Id="rId7" Type="http://schemas.openxmlformats.org/officeDocument/2006/relationships/tags" Target="../tags/tag846.xml"/><Relationship Id="rId6" Type="http://schemas.openxmlformats.org/officeDocument/2006/relationships/tags" Target="../tags/tag845.xml"/><Relationship Id="rId5" Type="http://schemas.openxmlformats.org/officeDocument/2006/relationships/tags" Target="../tags/tag844.xml"/><Relationship Id="rId4" Type="http://schemas.openxmlformats.org/officeDocument/2006/relationships/tags" Target="../tags/tag843.xml"/><Relationship Id="rId3" Type="http://schemas.openxmlformats.org/officeDocument/2006/relationships/tags" Target="../tags/tag842.xml"/><Relationship Id="rId2" Type="http://schemas.openxmlformats.org/officeDocument/2006/relationships/image" Target="../media/image3.jpeg"/><Relationship Id="rId10" Type="http://schemas.openxmlformats.org/officeDocument/2006/relationships/tags" Target="../tags/tag849.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857.xml"/><Relationship Id="rId8" Type="http://schemas.openxmlformats.org/officeDocument/2006/relationships/tags" Target="../tags/tag856.xml"/><Relationship Id="rId7" Type="http://schemas.openxmlformats.org/officeDocument/2006/relationships/tags" Target="../tags/tag855.xml"/><Relationship Id="rId6" Type="http://schemas.openxmlformats.org/officeDocument/2006/relationships/tags" Target="../tags/tag854.xml"/><Relationship Id="rId5" Type="http://schemas.openxmlformats.org/officeDocument/2006/relationships/tags" Target="../tags/tag853.xml"/><Relationship Id="rId4" Type="http://schemas.openxmlformats.org/officeDocument/2006/relationships/tags" Target="../tags/tag852.xml"/><Relationship Id="rId3" Type="http://schemas.openxmlformats.org/officeDocument/2006/relationships/tags" Target="../tags/tag851.xml"/><Relationship Id="rId2" Type="http://schemas.openxmlformats.org/officeDocument/2006/relationships/tags" Target="../tags/tag850.xml"/><Relationship Id="rId11" Type="http://schemas.openxmlformats.org/officeDocument/2006/relationships/tags" Target="../tags/tag859.xml"/><Relationship Id="rId10" Type="http://schemas.openxmlformats.org/officeDocument/2006/relationships/tags" Target="../tags/tag85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867.xml"/><Relationship Id="rId8" Type="http://schemas.openxmlformats.org/officeDocument/2006/relationships/tags" Target="../tags/tag866.xml"/><Relationship Id="rId7" Type="http://schemas.openxmlformats.org/officeDocument/2006/relationships/tags" Target="../tags/tag865.xml"/><Relationship Id="rId6" Type="http://schemas.openxmlformats.org/officeDocument/2006/relationships/tags" Target="../tags/tag864.xml"/><Relationship Id="rId5" Type="http://schemas.openxmlformats.org/officeDocument/2006/relationships/tags" Target="../tags/tag863.xml"/><Relationship Id="rId4" Type="http://schemas.openxmlformats.org/officeDocument/2006/relationships/tags" Target="../tags/tag862.xml"/><Relationship Id="rId3" Type="http://schemas.openxmlformats.org/officeDocument/2006/relationships/tags" Target="../tags/tag861.xml"/><Relationship Id="rId2" Type="http://schemas.openxmlformats.org/officeDocument/2006/relationships/tags" Target="../tags/tag860.xml"/><Relationship Id="rId15" Type="http://schemas.openxmlformats.org/officeDocument/2006/relationships/tags" Target="../tags/tag873.xml"/><Relationship Id="rId14" Type="http://schemas.openxmlformats.org/officeDocument/2006/relationships/tags" Target="../tags/tag872.xml"/><Relationship Id="rId13" Type="http://schemas.openxmlformats.org/officeDocument/2006/relationships/tags" Target="../tags/tag871.xml"/><Relationship Id="rId12" Type="http://schemas.openxmlformats.org/officeDocument/2006/relationships/tags" Target="../tags/tag870.xml"/><Relationship Id="rId11" Type="http://schemas.openxmlformats.org/officeDocument/2006/relationships/tags" Target="../tags/tag869.xml"/><Relationship Id="rId10" Type="http://schemas.openxmlformats.org/officeDocument/2006/relationships/tags" Target="../tags/tag868.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881.xml"/><Relationship Id="rId8" Type="http://schemas.openxmlformats.org/officeDocument/2006/relationships/tags" Target="../tags/tag880.xml"/><Relationship Id="rId7" Type="http://schemas.openxmlformats.org/officeDocument/2006/relationships/tags" Target="../tags/tag879.xml"/><Relationship Id="rId6" Type="http://schemas.openxmlformats.org/officeDocument/2006/relationships/tags" Target="../tags/tag878.xml"/><Relationship Id="rId5" Type="http://schemas.openxmlformats.org/officeDocument/2006/relationships/tags" Target="../tags/tag877.xml"/><Relationship Id="rId4" Type="http://schemas.openxmlformats.org/officeDocument/2006/relationships/tags" Target="../tags/tag876.xml"/><Relationship Id="rId3" Type="http://schemas.openxmlformats.org/officeDocument/2006/relationships/tags" Target="../tags/tag875.xml"/><Relationship Id="rId2" Type="http://schemas.openxmlformats.org/officeDocument/2006/relationships/tags" Target="../tags/tag874.xml"/><Relationship Id="rId14" Type="http://schemas.openxmlformats.org/officeDocument/2006/relationships/tags" Target="../tags/tag886.xml"/><Relationship Id="rId13" Type="http://schemas.openxmlformats.org/officeDocument/2006/relationships/tags" Target="../tags/tag885.xml"/><Relationship Id="rId12" Type="http://schemas.openxmlformats.org/officeDocument/2006/relationships/tags" Target="../tags/tag884.xml"/><Relationship Id="rId11" Type="http://schemas.openxmlformats.org/officeDocument/2006/relationships/tags" Target="../tags/tag883.xml"/><Relationship Id="rId10" Type="http://schemas.openxmlformats.org/officeDocument/2006/relationships/tags" Target="../tags/tag882.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894.xml"/><Relationship Id="rId8" Type="http://schemas.openxmlformats.org/officeDocument/2006/relationships/tags" Target="../tags/tag893.xml"/><Relationship Id="rId7" Type="http://schemas.openxmlformats.org/officeDocument/2006/relationships/tags" Target="../tags/tag892.xml"/><Relationship Id="rId6" Type="http://schemas.openxmlformats.org/officeDocument/2006/relationships/tags" Target="../tags/tag891.xml"/><Relationship Id="rId5" Type="http://schemas.openxmlformats.org/officeDocument/2006/relationships/tags" Target="../tags/tag890.xml"/><Relationship Id="rId4" Type="http://schemas.openxmlformats.org/officeDocument/2006/relationships/tags" Target="../tags/tag889.xml"/><Relationship Id="rId3" Type="http://schemas.openxmlformats.org/officeDocument/2006/relationships/tags" Target="../tags/tag888.xml"/><Relationship Id="rId2" Type="http://schemas.openxmlformats.org/officeDocument/2006/relationships/tags" Target="../tags/tag887.xml"/><Relationship Id="rId16" Type="http://schemas.openxmlformats.org/officeDocument/2006/relationships/tags" Target="../tags/tag901.xml"/><Relationship Id="rId15" Type="http://schemas.openxmlformats.org/officeDocument/2006/relationships/tags" Target="../tags/tag900.xml"/><Relationship Id="rId14" Type="http://schemas.openxmlformats.org/officeDocument/2006/relationships/tags" Target="../tags/tag899.xml"/><Relationship Id="rId13" Type="http://schemas.openxmlformats.org/officeDocument/2006/relationships/tags" Target="../tags/tag898.xml"/><Relationship Id="rId12" Type="http://schemas.openxmlformats.org/officeDocument/2006/relationships/tags" Target="../tags/tag897.xml"/><Relationship Id="rId11" Type="http://schemas.openxmlformats.org/officeDocument/2006/relationships/tags" Target="../tags/tag896.xml"/><Relationship Id="rId10" Type="http://schemas.openxmlformats.org/officeDocument/2006/relationships/tags" Target="../tags/tag895.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9" Type="http://schemas.openxmlformats.org/officeDocument/2006/relationships/tags" Target="../tags/tag909.xml"/><Relationship Id="rId8" Type="http://schemas.openxmlformats.org/officeDocument/2006/relationships/tags" Target="../tags/tag908.xml"/><Relationship Id="rId7" Type="http://schemas.openxmlformats.org/officeDocument/2006/relationships/tags" Target="../tags/tag907.xml"/><Relationship Id="rId6" Type="http://schemas.openxmlformats.org/officeDocument/2006/relationships/tags" Target="../tags/tag906.xml"/><Relationship Id="rId5" Type="http://schemas.openxmlformats.org/officeDocument/2006/relationships/tags" Target="../tags/tag905.xml"/><Relationship Id="rId4" Type="http://schemas.openxmlformats.org/officeDocument/2006/relationships/tags" Target="../tags/tag904.xml"/><Relationship Id="rId3" Type="http://schemas.openxmlformats.org/officeDocument/2006/relationships/tags" Target="../tags/tag903.xml"/><Relationship Id="rId2" Type="http://schemas.openxmlformats.org/officeDocument/2006/relationships/tags" Target="../tags/tag902.xml"/><Relationship Id="rId16" Type="http://schemas.openxmlformats.org/officeDocument/2006/relationships/tags" Target="../tags/tag916.xml"/><Relationship Id="rId15" Type="http://schemas.openxmlformats.org/officeDocument/2006/relationships/tags" Target="../tags/tag915.xml"/><Relationship Id="rId14" Type="http://schemas.openxmlformats.org/officeDocument/2006/relationships/tags" Target="../tags/tag914.xml"/><Relationship Id="rId13" Type="http://schemas.openxmlformats.org/officeDocument/2006/relationships/tags" Target="../tags/tag913.xml"/><Relationship Id="rId12" Type="http://schemas.openxmlformats.org/officeDocument/2006/relationships/tags" Target="../tags/tag912.xml"/><Relationship Id="rId11" Type="http://schemas.openxmlformats.org/officeDocument/2006/relationships/tags" Target="../tags/tag911.xml"/><Relationship Id="rId10" Type="http://schemas.openxmlformats.org/officeDocument/2006/relationships/tags" Target="../tags/tag910.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9" Type="http://schemas.openxmlformats.org/officeDocument/2006/relationships/tags" Target="../tags/tag924.xml"/><Relationship Id="rId8" Type="http://schemas.openxmlformats.org/officeDocument/2006/relationships/tags" Target="../tags/tag923.xml"/><Relationship Id="rId7" Type="http://schemas.openxmlformats.org/officeDocument/2006/relationships/tags" Target="../tags/tag922.xml"/><Relationship Id="rId6" Type="http://schemas.openxmlformats.org/officeDocument/2006/relationships/tags" Target="../tags/tag921.xml"/><Relationship Id="rId5" Type="http://schemas.openxmlformats.org/officeDocument/2006/relationships/tags" Target="../tags/tag920.xml"/><Relationship Id="rId4" Type="http://schemas.openxmlformats.org/officeDocument/2006/relationships/tags" Target="../tags/tag919.xml"/><Relationship Id="rId3" Type="http://schemas.openxmlformats.org/officeDocument/2006/relationships/tags" Target="../tags/tag918.xml"/><Relationship Id="rId2" Type="http://schemas.openxmlformats.org/officeDocument/2006/relationships/tags" Target="../tags/tag917.xml"/><Relationship Id="rId16" Type="http://schemas.openxmlformats.org/officeDocument/2006/relationships/tags" Target="../tags/tag931.xml"/><Relationship Id="rId15" Type="http://schemas.openxmlformats.org/officeDocument/2006/relationships/tags" Target="../tags/tag930.xml"/><Relationship Id="rId14" Type="http://schemas.openxmlformats.org/officeDocument/2006/relationships/tags" Target="../tags/tag929.xml"/><Relationship Id="rId13" Type="http://schemas.openxmlformats.org/officeDocument/2006/relationships/tags" Target="../tags/tag928.xml"/><Relationship Id="rId12" Type="http://schemas.openxmlformats.org/officeDocument/2006/relationships/tags" Target="../tags/tag927.xml"/><Relationship Id="rId11" Type="http://schemas.openxmlformats.org/officeDocument/2006/relationships/tags" Target="../tags/tag926.xml"/><Relationship Id="rId10" Type="http://schemas.openxmlformats.org/officeDocument/2006/relationships/tags" Target="../tags/tag925.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939.xml"/><Relationship Id="rId8" Type="http://schemas.openxmlformats.org/officeDocument/2006/relationships/tags" Target="../tags/tag938.xml"/><Relationship Id="rId7" Type="http://schemas.openxmlformats.org/officeDocument/2006/relationships/tags" Target="../tags/tag937.xml"/><Relationship Id="rId6" Type="http://schemas.openxmlformats.org/officeDocument/2006/relationships/tags" Target="../tags/tag936.xml"/><Relationship Id="rId5" Type="http://schemas.openxmlformats.org/officeDocument/2006/relationships/tags" Target="../tags/tag935.xml"/><Relationship Id="rId4" Type="http://schemas.openxmlformats.org/officeDocument/2006/relationships/tags" Target="../tags/tag934.xml"/><Relationship Id="rId3" Type="http://schemas.openxmlformats.org/officeDocument/2006/relationships/tags" Target="../tags/tag933.xml"/><Relationship Id="rId21" Type="http://schemas.openxmlformats.org/officeDocument/2006/relationships/tags" Target="../tags/tag951.xml"/><Relationship Id="rId20" Type="http://schemas.openxmlformats.org/officeDocument/2006/relationships/tags" Target="../tags/tag950.xml"/><Relationship Id="rId2" Type="http://schemas.openxmlformats.org/officeDocument/2006/relationships/tags" Target="../tags/tag932.xml"/><Relationship Id="rId19" Type="http://schemas.openxmlformats.org/officeDocument/2006/relationships/tags" Target="../tags/tag949.xml"/><Relationship Id="rId18" Type="http://schemas.openxmlformats.org/officeDocument/2006/relationships/tags" Target="../tags/tag948.xml"/><Relationship Id="rId17" Type="http://schemas.openxmlformats.org/officeDocument/2006/relationships/tags" Target="../tags/tag947.xml"/><Relationship Id="rId16" Type="http://schemas.openxmlformats.org/officeDocument/2006/relationships/tags" Target="../tags/tag946.xml"/><Relationship Id="rId15" Type="http://schemas.openxmlformats.org/officeDocument/2006/relationships/tags" Target="../tags/tag945.xml"/><Relationship Id="rId14" Type="http://schemas.openxmlformats.org/officeDocument/2006/relationships/tags" Target="../tags/tag944.xml"/><Relationship Id="rId13" Type="http://schemas.openxmlformats.org/officeDocument/2006/relationships/tags" Target="../tags/tag943.xml"/><Relationship Id="rId12" Type="http://schemas.openxmlformats.org/officeDocument/2006/relationships/tags" Target="../tags/tag942.xml"/><Relationship Id="rId11" Type="http://schemas.openxmlformats.org/officeDocument/2006/relationships/tags" Target="../tags/tag941.xml"/><Relationship Id="rId10" Type="http://schemas.openxmlformats.org/officeDocument/2006/relationships/tags" Target="../tags/tag940.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9" Type="http://schemas.openxmlformats.org/officeDocument/2006/relationships/tags" Target="../tags/tag964.xml"/><Relationship Id="rId8" Type="http://schemas.openxmlformats.org/officeDocument/2006/relationships/tags" Target="../tags/tag963.xml"/><Relationship Id="rId7" Type="http://schemas.openxmlformats.org/officeDocument/2006/relationships/tags" Target="../tags/tag962.xml"/><Relationship Id="rId6" Type="http://schemas.openxmlformats.org/officeDocument/2006/relationships/tags" Target="../tags/tag961.xml"/><Relationship Id="rId5" Type="http://schemas.openxmlformats.org/officeDocument/2006/relationships/tags" Target="../tags/tag960.xml"/><Relationship Id="rId4" Type="http://schemas.openxmlformats.org/officeDocument/2006/relationships/tags" Target="../tags/tag959.xml"/><Relationship Id="rId3" Type="http://schemas.openxmlformats.org/officeDocument/2006/relationships/tags" Target="../tags/tag958.xml"/><Relationship Id="rId2" Type="http://schemas.openxmlformats.org/officeDocument/2006/relationships/image" Target="../media/image3.jpeg"/><Relationship Id="rId12" Type="http://schemas.openxmlformats.org/officeDocument/2006/relationships/tags" Target="../tags/tag967.xml"/><Relationship Id="rId11" Type="http://schemas.openxmlformats.org/officeDocument/2006/relationships/tags" Target="../tags/tag966.xml"/><Relationship Id="rId10" Type="http://schemas.openxmlformats.org/officeDocument/2006/relationships/tags" Target="../tags/tag965.xml"/><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975.xml"/><Relationship Id="rId8" Type="http://schemas.openxmlformats.org/officeDocument/2006/relationships/tags" Target="../tags/tag974.xml"/><Relationship Id="rId7" Type="http://schemas.openxmlformats.org/officeDocument/2006/relationships/tags" Target="../tags/tag973.xml"/><Relationship Id="rId6" Type="http://schemas.openxmlformats.org/officeDocument/2006/relationships/tags" Target="../tags/tag972.xml"/><Relationship Id="rId5" Type="http://schemas.openxmlformats.org/officeDocument/2006/relationships/tags" Target="../tags/tag971.xml"/><Relationship Id="rId4" Type="http://schemas.openxmlformats.org/officeDocument/2006/relationships/tags" Target="../tags/tag970.xml"/><Relationship Id="rId3" Type="http://schemas.openxmlformats.org/officeDocument/2006/relationships/tags" Target="../tags/tag969.xml"/><Relationship Id="rId2" Type="http://schemas.openxmlformats.org/officeDocument/2006/relationships/tags" Target="../tags/tag968.xml"/><Relationship Id="rId10" Type="http://schemas.openxmlformats.org/officeDocument/2006/relationships/tags" Target="../tags/tag976.xml"/><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984.xml"/><Relationship Id="rId8" Type="http://schemas.openxmlformats.org/officeDocument/2006/relationships/tags" Target="../tags/tag983.xml"/><Relationship Id="rId7" Type="http://schemas.openxmlformats.org/officeDocument/2006/relationships/tags" Target="../tags/tag982.xml"/><Relationship Id="rId6" Type="http://schemas.openxmlformats.org/officeDocument/2006/relationships/tags" Target="../tags/tag981.xml"/><Relationship Id="rId5" Type="http://schemas.openxmlformats.org/officeDocument/2006/relationships/tags" Target="../tags/tag980.xml"/><Relationship Id="rId4" Type="http://schemas.openxmlformats.org/officeDocument/2006/relationships/tags" Target="../tags/tag979.xml"/><Relationship Id="rId3" Type="http://schemas.openxmlformats.org/officeDocument/2006/relationships/tags" Target="../tags/tag978.xml"/><Relationship Id="rId2" Type="http://schemas.openxmlformats.org/officeDocument/2006/relationships/tags" Target="../tags/tag977.xml"/><Relationship Id="rId14" Type="http://schemas.openxmlformats.org/officeDocument/2006/relationships/tags" Target="../tags/tag989.xml"/><Relationship Id="rId13" Type="http://schemas.openxmlformats.org/officeDocument/2006/relationships/tags" Target="../tags/tag988.xml"/><Relationship Id="rId12" Type="http://schemas.openxmlformats.org/officeDocument/2006/relationships/tags" Target="../tags/tag987.xml"/><Relationship Id="rId11" Type="http://schemas.openxmlformats.org/officeDocument/2006/relationships/tags" Target="../tags/tag986.xml"/><Relationship Id="rId10" Type="http://schemas.openxmlformats.org/officeDocument/2006/relationships/tags" Target="../tags/tag985.xml"/><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9" Type="http://schemas.openxmlformats.org/officeDocument/2006/relationships/tags" Target="../tags/tag997.xml"/><Relationship Id="rId8" Type="http://schemas.openxmlformats.org/officeDocument/2006/relationships/tags" Target="../tags/tag996.xml"/><Relationship Id="rId7" Type="http://schemas.openxmlformats.org/officeDocument/2006/relationships/tags" Target="../tags/tag995.xml"/><Relationship Id="rId6" Type="http://schemas.openxmlformats.org/officeDocument/2006/relationships/tags" Target="../tags/tag994.xml"/><Relationship Id="rId5" Type="http://schemas.openxmlformats.org/officeDocument/2006/relationships/tags" Target="../tags/tag993.xml"/><Relationship Id="rId4" Type="http://schemas.openxmlformats.org/officeDocument/2006/relationships/tags" Target="../tags/tag992.xml"/><Relationship Id="rId3" Type="http://schemas.openxmlformats.org/officeDocument/2006/relationships/tags" Target="../tags/tag991.xml"/><Relationship Id="rId2" Type="http://schemas.openxmlformats.org/officeDocument/2006/relationships/tags" Target="../tags/tag990.xml"/><Relationship Id="rId11" Type="http://schemas.openxmlformats.org/officeDocument/2006/relationships/tags" Target="../tags/tag999.xml"/><Relationship Id="rId10" Type="http://schemas.openxmlformats.org/officeDocument/2006/relationships/tags" Target="../tags/tag998.xml"/><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9" Type="http://schemas.openxmlformats.org/officeDocument/2006/relationships/tags" Target="../tags/tag1007.xml"/><Relationship Id="rId8" Type="http://schemas.openxmlformats.org/officeDocument/2006/relationships/tags" Target="../tags/tag1006.xml"/><Relationship Id="rId7" Type="http://schemas.openxmlformats.org/officeDocument/2006/relationships/tags" Target="../tags/tag1005.xml"/><Relationship Id="rId6" Type="http://schemas.openxmlformats.org/officeDocument/2006/relationships/tags" Target="../tags/tag1004.xml"/><Relationship Id="rId5" Type="http://schemas.openxmlformats.org/officeDocument/2006/relationships/tags" Target="../tags/tag1003.xml"/><Relationship Id="rId4" Type="http://schemas.openxmlformats.org/officeDocument/2006/relationships/tags" Target="../tags/tag1002.xml"/><Relationship Id="rId3" Type="http://schemas.openxmlformats.org/officeDocument/2006/relationships/tags" Target="../tags/tag1001.xml"/><Relationship Id="rId2" Type="http://schemas.openxmlformats.org/officeDocument/2006/relationships/tags" Target="../tags/tag1000.xml"/><Relationship Id="rId13" Type="http://schemas.openxmlformats.org/officeDocument/2006/relationships/tags" Target="../tags/tag1011.xml"/><Relationship Id="rId12" Type="http://schemas.openxmlformats.org/officeDocument/2006/relationships/tags" Target="../tags/tag1010.xml"/><Relationship Id="rId11" Type="http://schemas.openxmlformats.org/officeDocument/2006/relationships/tags" Target="../tags/tag1009.xml"/><Relationship Id="rId10" Type="http://schemas.openxmlformats.org/officeDocument/2006/relationships/tags" Target="../tags/tag1008.xml"/><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9" Type="http://schemas.openxmlformats.org/officeDocument/2006/relationships/tags" Target="../tags/tag1019.xml"/><Relationship Id="rId8" Type="http://schemas.openxmlformats.org/officeDocument/2006/relationships/tags" Target="../tags/tag1018.xml"/><Relationship Id="rId7" Type="http://schemas.openxmlformats.org/officeDocument/2006/relationships/tags" Target="../tags/tag1017.xml"/><Relationship Id="rId6" Type="http://schemas.openxmlformats.org/officeDocument/2006/relationships/tags" Target="../tags/tag1016.xml"/><Relationship Id="rId5" Type="http://schemas.openxmlformats.org/officeDocument/2006/relationships/tags" Target="../tags/tag1015.xml"/><Relationship Id="rId4" Type="http://schemas.openxmlformats.org/officeDocument/2006/relationships/tags" Target="../tags/tag1014.xml"/><Relationship Id="rId3" Type="http://schemas.openxmlformats.org/officeDocument/2006/relationships/tags" Target="../tags/tag1013.xml"/><Relationship Id="rId2" Type="http://schemas.openxmlformats.org/officeDocument/2006/relationships/tags" Target="../tags/tag1012.xml"/><Relationship Id="rId14" Type="http://schemas.openxmlformats.org/officeDocument/2006/relationships/tags" Target="../tags/tag1024.xml"/><Relationship Id="rId13" Type="http://schemas.openxmlformats.org/officeDocument/2006/relationships/tags" Target="../tags/tag1023.xml"/><Relationship Id="rId12" Type="http://schemas.openxmlformats.org/officeDocument/2006/relationships/tags" Target="../tags/tag1022.xml"/><Relationship Id="rId11" Type="http://schemas.openxmlformats.org/officeDocument/2006/relationships/tags" Target="../tags/tag1021.xml"/><Relationship Id="rId10" Type="http://schemas.openxmlformats.org/officeDocument/2006/relationships/tags" Target="../tags/tag1020.xml"/><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4" Type="http://schemas.openxmlformats.org/officeDocument/2006/relationships/tags" Target="../tags/tag1027.xml"/><Relationship Id="rId3" Type="http://schemas.openxmlformats.org/officeDocument/2006/relationships/tags" Target="../tags/tag1026.xml"/><Relationship Id="rId2" Type="http://schemas.openxmlformats.org/officeDocument/2006/relationships/tags" Target="../tags/tag1025.xml"/><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9" Type="http://schemas.openxmlformats.org/officeDocument/2006/relationships/tags" Target="../tags/tag1035.xml"/><Relationship Id="rId8" Type="http://schemas.openxmlformats.org/officeDocument/2006/relationships/tags" Target="../tags/tag1034.xml"/><Relationship Id="rId7" Type="http://schemas.openxmlformats.org/officeDocument/2006/relationships/tags" Target="../tags/tag1033.xml"/><Relationship Id="rId6" Type="http://schemas.openxmlformats.org/officeDocument/2006/relationships/tags" Target="../tags/tag1032.xml"/><Relationship Id="rId5" Type="http://schemas.openxmlformats.org/officeDocument/2006/relationships/tags" Target="../tags/tag1031.xml"/><Relationship Id="rId4" Type="http://schemas.openxmlformats.org/officeDocument/2006/relationships/tags" Target="../tags/tag1030.xml"/><Relationship Id="rId3" Type="http://schemas.openxmlformats.org/officeDocument/2006/relationships/tags" Target="../tags/tag1029.xml"/><Relationship Id="rId2" Type="http://schemas.openxmlformats.org/officeDocument/2006/relationships/tags" Target="../tags/tag1028.xml"/><Relationship Id="rId11" Type="http://schemas.openxmlformats.org/officeDocument/2006/relationships/tags" Target="../tags/tag1037.xml"/><Relationship Id="rId10" Type="http://schemas.openxmlformats.org/officeDocument/2006/relationships/tags" Target="../tags/tag1036.xml"/><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9" Type="http://schemas.openxmlformats.org/officeDocument/2006/relationships/tags" Target="../tags/tag1045.xml"/><Relationship Id="rId8" Type="http://schemas.openxmlformats.org/officeDocument/2006/relationships/tags" Target="../tags/tag1044.xml"/><Relationship Id="rId7" Type="http://schemas.openxmlformats.org/officeDocument/2006/relationships/tags" Target="../tags/tag1043.xml"/><Relationship Id="rId6" Type="http://schemas.openxmlformats.org/officeDocument/2006/relationships/tags" Target="../tags/tag1042.xml"/><Relationship Id="rId5" Type="http://schemas.openxmlformats.org/officeDocument/2006/relationships/tags" Target="../tags/tag1041.xml"/><Relationship Id="rId4" Type="http://schemas.openxmlformats.org/officeDocument/2006/relationships/tags" Target="../tags/tag1040.xml"/><Relationship Id="rId3" Type="http://schemas.openxmlformats.org/officeDocument/2006/relationships/tags" Target="../tags/tag1039.xml"/><Relationship Id="rId2" Type="http://schemas.openxmlformats.org/officeDocument/2006/relationships/tags" Target="../tags/tag1038.xml"/><Relationship Id="rId10" Type="http://schemas.openxmlformats.org/officeDocument/2006/relationships/tags" Target="../tags/tag1046.xml"/><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9" Type="http://schemas.openxmlformats.org/officeDocument/2006/relationships/tags" Target="../tags/tag1054.xml"/><Relationship Id="rId8" Type="http://schemas.openxmlformats.org/officeDocument/2006/relationships/tags" Target="../tags/tag1053.xml"/><Relationship Id="rId7" Type="http://schemas.openxmlformats.org/officeDocument/2006/relationships/tags" Target="../tags/tag1052.xml"/><Relationship Id="rId6" Type="http://schemas.openxmlformats.org/officeDocument/2006/relationships/tags" Target="../tags/tag1051.xml"/><Relationship Id="rId5" Type="http://schemas.openxmlformats.org/officeDocument/2006/relationships/tags" Target="../tags/tag1050.xml"/><Relationship Id="rId4" Type="http://schemas.openxmlformats.org/officeDocument/2006/relationships/tags" Target="../tags/tag1049.xml"/><Relationship Id="rId3" Type="http://schemas.openxmlformats.org/officeDocument/2006/relationships/tags" Target="../tags/tag1048.xml"/><Relationship Id="rId2" Type="http://schemas.openxmlformats.org/officeDocument/2006/relationships/tags" Target="../tags/tag1047.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9" Type="http://schemas.openxmlformats.org/officeDocument/2006/relationships/tags" Target="../tags/tag1061.xml"/><Relationship Id="rId8" Type="http://schemas.openxmlformats.org/officeDocument/2006/relationships/tags" Target="../tags/tag1060.xml"/><Relationship Id="rId7" Type="http://schemas.openxmlformats.org/officeDocument/2006/relationships/tags" Target="../tags/tag1059.xml"/><Relationship Id="rId6" Type="http://schemas.openxmlformats.org/officeDocument/2006/relationships/tags" Target="../tags/tag1058.xml"/><Relationship Id="rId5" Type="http://schemas.openxmlformats.org/officeDocument/2006/relationships/tags" Target="../tags/tag1057.xml"/><Relationship Id="rId4" Type="http://schemas.openxmlformats.org/officeDocument/2006/relationships/tags" Target="../tags/tag1056.xml"/><Relationship Id="rId3" Type="http://schemas.openxmlformats.org/officeDocument/2006/relationships/tags" Target="../tags/tag1055.xml"/><Relationship Id="rId2" Type="http://schemas.openxmlformats.org/officeDocument/2006/relationships/image" Target="../media/image3.jpeg"/><Relationship Id="rId10" Type="http://schemas.openxmlformats.org/officeDocument/2006/relationships/tags" Target="../tags/tag1062.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1070.xml"/><Relationship Id="rId8" Type="http://schemas.openxmlformats.org/officeDocument/2006/relationships/tags" Target="../tags/tag1069.xml"/><Relationship Id="rId7" Type="http://schemas.openxmlformats.org/officeDocument/2006/relationships/tags" Target="../tags/tag1068.xml"/><Relationship Id="rId6" Type="http://schemas.openxmlformats.org/officeDocument/2006/relationships/tags" Target="../tags/tag1067.xml"/><Relationship Id="rId5" Type="http://schemas.openxmlformats.org/officeDocument/2006/relationships/tags" Target="../tags/tag1066.xml"/><Relationship Id="rId4" Type="http://schemas.openxmlformats.org/officeDocument/2006/relationships/tags" Target="../tags/tag1065.xml"/><Relationship Id="rId3" Type="http://schemas.openxmlformats.org/officeDocument/2006/relationships/tags" Target="../tags/tag1064.xml"/><Relationship Id="rId2" Type="http://schemas.openxmlformats.org/officeDocument/2006/relationships/tags" Target="../tags/tag1063.xml"/><Relationship Id="rId11" Type="http://schemas.openxmlformats.org/officeDocument/2006/relationships/tags" Target="../tags/tag1072.xml"/><Relationship Id="rId10" Type="http://schemas.openxmlformats.org/officeDocument/2006/relationships/tags" Target="../tags/tag1071.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9" Type="http://schemas.openxmlformats.org/officeDocument/2006/relationships/tags" Target="../tags/tag1080.xml"/><Relationship Id="rId8" Type="http://schemas.openxmlformats.org/officeDocument/2006/relationships/tags" Target="../tags/tag1079.xml"/><Relationship Id="rId7" Type="http://schemas.openxmlformats.org/officeDocument/2006/relationships/tags" Target="../tags/tag1078.xml"/><Relationship Id="rId6" Type="http://schemas.openxmlformats.org/officeDocument/2006/relationships/tags" Target="../tags/tag1077.xml"/><Relationship Id="rId5" Type="http://schemas.openxmlformats.org/officeDocument/2006/relationships/tags" Target="../tags/tag1076.xml"/><Relationship Id="rId4" Type="http://schemas.openxmlformats.org/officeDocument/2006/relationships/tags" Target="../tags/tag1075.xml"/><Relationship Id="rId3" Type="http://schemas.openxmlformats.org/officeDocument/2006/relationships/tags" Target="../tags/tag1074.xml"/><Relationship Id="rId2" Type="http://schemas.openxmlformats.org/officeDocument/2006/relationships/tags" Target="../tags/tag1073.xml"/><Relationship Id="rId15" Type="http://schemas.openxmlformats.org/officeDocument/2006/relationships/tags" Target="../tags/tag1086.xml"/><Relationship Id="rId14" Type="http://schemas.openxmlformats.org/officeDocument/2006/relationships/tags" Target="../tags/tag1085.xml"/><Relationship Id="rId13" Type="http://schemas.openxmlformats.org/officeDocument/2006/relationships/tags" Target="../tags/tag1084.xml"/><Relationship Id="rId12" Type="http://schemas.openxmlformats.org/officeDocument/2006/relationships/tags" Target="../tags/tag1083.xml"/><Relationship Id="rId11" Type="http://schemas.openxmlformats.org/officeDocument/2006/relationships/tags" Target="../tags/tag1082.xml"/><Relationship Id="rId10" Type="http://schemas.openxmlformats.org/officeDocument/2006/relationships/tags" Target="../tags/tag1081.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9" Type="http://schemas.openxmlformats.org/officeDocument/2006/relationships/tags" Target="../tags/tag1094.xml"/><Relationship Id="rId8" Type="http://schemas.openxmlformats.org/officeDocument/2006/relationships/tags" Target="../tags/tag1093.xml"/><Relationship Id="rId7" Type="http://schemas.openxmlformats.org/officeDocument/2006/relationships/tags" Target="../tags/tag1092.xml"/><Relationship Id="rId6" Type="http://schemas.openxmlformats.org/officeDocument/2006/relationships/tags" Target="../tags/tag1091.xml"/><Relationship Id="rId5" Type="http://schemas.openxmlformats.org/officeDocument/2006/relationships/tags" Target="../tags/tag1090.xml"/><Relationship Id="rId4" Type="http://schemas.openxmlformats.org/officeDocument/2006/relationships/tags" Target="../tags/tag1089.xml"/><Relationship Id="rId3" Type="http://schemas.openxmlformats.org/officeDocument/2006/relationships/tags" Target="../tags/tag1088.xml"/><Relationship Id="rId2" Type="http://schemas.openxmlformats.org/officeDocument/2006/relationships/tags" Target="../tags/tag1087.xml"/><Relationship Id="rId14" Type="http://schemas.openxmlformats.org/officeDocument/2006/relationships/tags" Target="../tags/tag1099.xml"/><Relationship Id="rId13" Type="http://schemas.openxmlformats.org/officeDocument/2006/relationships/tags" Target="../tags/tag1098.xml"/><Relationship Id="rId12" Type="http://schemas.openxmlformats.org/officeDocument/2006/relationships/tags" Target="../tags/tag1097.xml"/><Relationship Id="rId11" Type="http://schemas.openxmlformats.org/officeDocument/2006/relationships/tags" Target="../tags/tag1096.xml"/><Relationship Id="rId10" Type="http://schemas.openxmlformats.org/officeDocument/2006/relationships/tags" Target="../tags/tag1095.xm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9" Type="http://schemas.openxmlformats.org/officeDocument/2006/relationships/tags" Target="../tags/tag1107.xml"/><Relationship Id="rId8" Type="http://schemas.openxmlformats.org/officeDocument/2006/relationships/tags" Target="../tags/tag1106.xml"/><Relationship Id="rId7" Type="http://schemas.openxmlformats.org/officeDocument/2006/relationships/tags" Target="../tags/tag1105.xml"/><Relationship Id="rId6" Type="http://schemas.openxmlformats.org/officeDocument/2006/relationships/tags" Target="../tags/tag1104.xml"/><Relationship Id="rId5" Type="http://schemas.openxmlformats.org/officeDocument/2006/relationships/tags" Target="../tags/tag1103.xml"/><Relationship Id="rId4" Type="http://schemas.openxmlformats.org/officeDocument/2006/relationships/tags" Target="../tags/tag1102.xml"/><Relationship Id="rId3" Type="http://schemas.openxmlformats.org/officeDocument/2006/relationships/tags" Target="../tags/tag1101.xml"/><Relationship Id="rId2" Type="http://schemas.openxmlformats.org/officeDocument/2006/relationships/tags" Target="../tags/tag1100.xml"/><Relationship Id="rId16" Type="http://schemas.openxmlformats.org/officeDocument/2006/relationships/tags" Target="../tags/tag1114.xml"/><Relationship Id="rId15" Type="http://schemas.openxmlformats.org/officeDocument/2006/relationships/tags" Target="../tags/tag1113.xml"/><Relationship Id="rId14" Type="http://schemas.openxmlformats.org/officeDocument/2006/relationships/tags" Target="../tags/tag1112.xml"/><Relationship Id="rId13" Type="http://schemas.openxmlformats.org/officeDocument/2006/relationships/tags" Target="../tags/tag1111.xml"/><Relationship Id="rId12" Type="http://schemas.openxmlformats.org/officeDocument/2006/relationships/tags" Target="../tags/tag1110.xml"/><Relationship Id="rId11" Type="http://schemas.openxmlformats.org/officeDocument/2006/relationships/tags" Target="../tags/tag1109.xml"/><Relationship Id="rId10" Type="http://schemas.openxmlformats.org/officeDocument/2006/relationships/tags" Target="../tags/tag1108.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9" Type="http://schemas.openxmlformats.org/officeDocument/2006/relationships/tags" Target="../tags/tag1122.xml"/><Relationship Id="rId8" Type="http://schemas.openxmlformats.org/officeDocument/2006/relationships/tags" Target="../tags/tag1121.xml"/><Relationship Id="rId7" Type="http://schemas.openxmlformats.org/officeDocument/2006/relationships/tags" Target="../tags/tag1120.xml"/><Relationship Id="rId6" Type="http://schemas.openxmlformats.org/officeDocument/2006/relationships/tags" Target="../tags/tag1119.xml"/><Relationship Id="rId5" Type="http://schemas.openxmlformats.org/officeDocument/2006/relationships/tags" Target="../tags/tag1118.xml"/><Relationship Id="rId4" Type="http://schemas.openxmlformats.org/officeDocument/2006/relationships/tags" Target="../tags/tag1117.xml"/><Relationship Id="rId3" Type="http://schemas.openxmlformats.org/officeDocument/2006/relationships/tags" Target="../tags/tag1116.xml"/><Relationship Id="rId2" Type="http://schemas.openxmlformats.org/officeDocument/2006/relationships/tags" Target="../tags/tag1115.xml"/><Relationship Id="rId16" Type="http://schemas.openxmlformats.org/officeDocument/2006/relationships/tags" Target="../tags/tag1129.xml"/><Relationship Id="rId15" Type="http://schemas.openxmlformats.org/officeDocument/2006/relationships/tags" Target="../tags/tag1128.xml"/><Relationship Id="rId14" Type="http://schemas.openxmlformats.org/officeDocument/2006/relationships/tags" Target="../tags/tag1127.xml"/><Relationship Id="rId13" Type="http://schemas.openxmlformats.org/officeDocument/2006/relationships/tags" Target="../tags/tag1126.xml"/><Relationship Id="rId12" Type="http://schemas.openxmlformats.org/officeDocument/2006/relationships/tags" Target="../tags/tag1125.xml"/><Relationship Id="rId11" Type="http://schemas.openxmlformats.org/officeDocument/2006/relationships/tags" Target="../tags/tag1124.xml"/><Relationship Id="rId10" Type="http://schemas.openxmlformats.org/officeDocument/2006/relationships/tags" Target="../tags/tag1123.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任意多边形 45"/>
          <p:cNvSpPr/>
          <p:nvPr>
            <p:custDataLst>
              <p:tags r:id="rId2"/>
            </p:custDataLst>
          </p:nvPr>
        </p:nvSpPr>
        <p:spPr>
          <a:xfrm rot="746688">
            <a:off x="5494338" y="250825"/>
            <a:ext cx="2959100" cy="3073400"/>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3"/>
            </p:custDataLst>
          </p:nvPr>
        </p:nvSpPr>
        <p:spPr>
          <a:xfrm>
            <a:off x="0" y="4397375"/>
            <a:ext cx="1003300" cy="246062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7" name="组合 14"/>
          <p:cNvGrpSpPr/>
          <p:nvPr>
            <p:custDataLst>
              <p:tags r:id="rId4"/>
            </p:custDataLst>
          </p:nvPr>
        </p:nvGrpSpPr>
        <p:grpSpPr bwMode="auto">
          <a:xfrm>
            <a:off x="1295400" y="1522413"/>
            <a:ext cx="315913" cy="315912"/>
            <a:chOff x="1772042" y="1225638"/>
            <a:chExt cx="316282" cy="316282"/>
          </a:xfrm>
        </p:grpSpPr>
        <p:cxnSp>
          <p:nvCxnSpPr>
            <p:cNvPr id="8" name="直接连接符 7"/>
            <p:cNvCxnSpPr/>
            <p:nvPr>
              <p:custDataLst>
                <p:tags r:id="rId5"/>
              </p:custDataLst>
            </p:nvPr>
          </p:nvCxnSpPr>
          <p:spPr>
            <a:xfrm flipH="1">
              <a:off x="1772042" y="1384574"/>
              <a:ext cx="31628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rot="5400000" flipH="1">
              <a:off x="1772836" y="1383779"/>
              <a:ext cx="31628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任意多边形 12"/>
          <p:cNvSpPr/>
          <p:nvPr>
            <p:custDataLst>
              <p:tags r:id="rId7"/>
            </p:custDataLst>
          </p:nvPr>
        </p:nvSpPr>
        <p:spPr>
          <a:xfrm>
            <a:off x="849630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等腰三角形 11"/>
          <p:cNvSpPr/>
          <p:nvPr>
            <p:custDataLst>
              <p:tags r:id="rId8"/>
            </p:custDataLst>
          </p:nvPr>
        </p:nvSpPr>
        <p:spPr>
          <a:xfrm rot="10800000">
            <a:off x="1026795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等腰三角形 12"/>
          <p:cNvSpPr/>
          <p:nvPr>
            <p:custDataLst>
              <p:tags r:id="rId9"/>
            </p:custDataLst>
          </p:nvPr>
        </p:nvSpPr>
        <p:spPr>
          <a:xfrm rot="10800000">
            <a:off x="7061983" y="647700"/>
            <a:ext cx="1501775"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等腰三角形 13"/>
          <p:cNvSpPr/>
          <p:nvPr>
            <p:custDataLst>
              <p:tags r:id="rId10"/>
            </p:custDataLst>
          </p:nvPr>
        </p:nvSpPr>
        <p:spPr>
          <a:xfrm rot="10800000">
            <a:off x="7440035" y="0"/>
            <a:ext cx="1501775"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任意多边形 46"/>
          <p:cNvSpPr/>
          <p:nvPr>
            <p:custDataLst>
              <p:tags r:id="rId11"/>
            </p:custDataLst>
          </p:nvPr>
        </p:nvSpPr>
        <p:spPr>
          <a:xfrm rot="746688">
            <a:off x="6005513" y="92075"/>
            <a:ext cx="1304925" cy="1371600"/>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等腰三角形 24"/>
          <p:cNvSpPr/>
          <p:nvPr>
            <p:custDataLst>
              <p:tags r:id="rId12"/>
            </p:custDataLst>
          </p:nvPr>
        </p:nvSpPr>
        <p:spPr>
          <a:xfrm rot="10800000">
            <a:off x="95345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cxnSp>
        <p:nvCxnSpPr>
          <p:cNvPr id="18" name="直接连接符 17"/>
          <p:cNvCxnSpPr/>
          <p:nvPr>
            <p:custDataLst>
              <p:tags r:id="rId13"/>
            </p:custDataLst>
          </p:nvPr>
        </p:nvCxnSpPr>
        <p:spPr>
          <a:xfrm>
            <a:off x="1358945" y="4795838"/>
            <a:ext cx="590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4"/>
            </p:custDataLst>
          </p:nvPr>
        </p:nvSpPr>
        <p:spPr>
          <a:xfrm>
            <a:off x="1198799" y="2009457"/>
            <a:ext cx="6243723" cy="1198800"/>
          </a:xfrm>
        </p:spPr>
        <p:txBody>
          <a:bodyPr anchor="ctr">
            <a:normAutofit/>
          </a:bodyPr>
          <a:lstStyle>
            <a:lvl1pPr algn="l">
              <a:defRPr sz="6000" spc="600">
                <a:solidFill>
                  <a:schemeClr val="tx1"/>
                </a:solidFill>
              </a:defRPr>
            </a:lvl1pPr>
          </a:lstStyle>
          <a:p>
            <a:r>
              <a:rPr lang="zh-CN" altLang="en-US" noProof="1"/>
              <a:t>编辑标题</a:t>
            </a:r>
            <a:endParaRPr lang="zh-CN" altLang="en-US" noProof="1"/>
          </a:p>
        </p:txBody>
      </p:sp>
      <p:sp>
        <p:nvSpPr>
          <p:cNvPr id="3" name="副标题 2"/>
          <p:cNvSpPr>
            <a:spLocks noGrp="1"/>
          </p:cNvSpPr>
          <p:nvPr>
            <p:ph type="subTitle" idx="1" hasCustomPrompt="1"/>
            <p:custDataLst>
              <p:tags r:id="rId15"/>
            </p:custDataLst>
          </p:nvPr>
        </p:nvSpPr>
        <p:spPr>
          <a:xfrm>
            <a:off x="1198880" y="3313163"/>
            <a:ext cx="3408680" cy="1379855"/>
          </a:xfrm>
        </p:spPr>
        <p:txBody>
          <a:bodyPr>
            <a:noAutofit/>
          </a:bodyPr>
          <a:lstStyle>
            <a:lvl1pPr marL="0" indent="0" algn="l">
              <a:lnSpc>
                <a:spcPct val="100000"/>
              </a:lnSpc>
              <a:spcAft>
                <a:spcPts val="0"/>
              </a:spcAft>
              <a:buNone/>
              <a:defRPr sz="4000" b="1" i="1" spc="300" baseline="0">
                <a:solidFill>
                  <a:schemeClr val="tx1"/>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编辑副标题</a:t>
            </a:r>
            <a:endParaRPr lang="zh-CN" altLang="en-US" noProof="1"/>
          </a:p>
        </p:txBody>
      </p:sp>
      <p:sp>
        <p:nvSpPr>
          <p:cNvPr id="19" name="日期占位符 15"/>
          <p:cNvSpPr>
            <a:spLocks noGrp="1"/>
          </p:cNvSpPr>
          <p:nvPr>
            <p:ph type="dt" sz="half" idx="15"/>
            <p:custDataLst>
              <p:tags r:id="rId16"/>
            </p:custDataLst>
          </p:nvPr>
        </p:nvSpPr>
        <p:spPr/>
        <p:txBody>
          <a:bodyPr/>
          <a:lstStyle>
            <a:lvl1pPr>
              <a:defRPr/>
            </a:lvl1pPr>
          </a:lstStyle>
          <a:p>
            <a:fld id="{760FBDFE-C587-4B4C-A407-44438C67B59E}" type="datetimeFigureOut">
              <a:rPr lang="zh-CN" altLang="en-US" smtClean="0"/>
            </a:fld>
            <a:endParaRPr lang="zh-CN" altLang="en-US"/>
          </a:p>
        </p:txBody>
      </p:sp>
      <p:sp>
        <p:nvSpPr>
          <p:cNvPr id="20" name="页脚占位符 16"/>
          <p:cNvSpPr>
            <a:spLocks noGrp="1"/>
          </p:cNvSpPr>
          <p:nvPr>
            <p:ph type="ftr" sz="quarter" idx="16"/>
            <p:custDataLst>
              <p:tags r:id="rId17"/>
            </p:custDataLst>
          </p:nvPr>
        </p:nvSpPr>
        <p:spPr/>
        <p:txBody>
          <a:bodyPr/>
          <a:lstStyle>
            <a:lvl1pPr>
              <a:defRPr/>
            </a:lvl1pPr>
          </a:lstStyle>
          <a:p>
            <a:endParaRPr lang="zh-CN" altLang="en-US" dirty="0"/>
          </a:p>
        </p:txBody>
      </p:sp>
      <p:sp>
        <p:nvSpPr>
          <p:cNvPr id="21" name="灯片编号占位符 17"/>
          <p:cNvSpPr>
            <a:spLocks noGrp="1"/>
          </p:cNvSpPr>
          <p:nvPr>
            <p:ph type="sldNum" sz="quarter" idx="17"/>
            <p:custDataLst>
              <p:tags r:id="rId18"/>
            </p:custDataLst>
          </p:nvPr>
        </p:nvSpPr>
        <p:spPr/>
        <p:txBody>
          <a:bodyPr/>
          <a:lstStyle>
            <a:lvl1pPr>
              <a:defRPr/>
            </a:lvl1pPr>
          </a:lstStyle>
          <a:p>
            <a:fld id="{49AE70B2-8BF9-45C0-BB95-33D1B9D3A854}" type="slidenum">
              <a:rPr lang="zh-CN" altLang="en-US" smtClean="0"/>
            </a:fld>
            <a:endParaRPr lang="zh-CN" altLang="en-US" dirty="0"/>
          </a:p>
        </p:txBody>
      </p:sp>
      <p:pic>
        <p:nvPicPr>
          <p:cNvPr id="25" name="图片 24"/>
          <p:cNvPicPr>
            <a:picLocks noChangeAspect="1"/>
          </p:cNvPicPr>
          <p:nvPr>
            <p:custDataLst>
              <p:tags r:id="rId19"/>
            </p:custDataLst>
          </p:nvPr>
        </p:nvPicPr>
        <p:blipFill>
          <a:blip r:embed="rId20" cstate="email">
            <a:extLst>
              <a:ext uri="{BEBA8EAE-BF5A-486C-A8C5-ECC9F3942E4B}">
                <a14:imgProps xmlns:a14="http://schemas.microsoft.com/office/drawing/2010/main">
                  <a14:imgLayer r:embed="rId21">
                    <a14:imgEffect>
                      <a14:colorTemperature colorTemp="4700"/>
                    </a14:imgEffect>
                  </a14:imgLayer>
                </a14:imgProps>
              </a:ext>
            </a:extLst>
          </a:blip>
          <a:srcRect/>
          <a:stretch>
            <a:fillRect/>
          </a:stretch>
        </p:blipFill>
        <p:spPr>
          <a:xfrm>
            <a:off x="7052747"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lvl1pPr>
              <a:defRPr/>
            </a:lvl1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fld id="{760FBDFE-C587-4B4C-A407-44438C67B59E}" type="datetimeFigureOut">
              <a:rPr lang="zh-CN" altLang="en-US" smtClean="0"/>
            </a:fld>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flipH="1">
            <a:off x="11072829" y="5818504"/>
            <a:ext cx="825801" cy="838501"/>
            <a:chOff x="8048" y="-2892"/>
            <a:chExt cx="2745" cy="2787"/>
          </a:xfrm>
        </p:grpSpPr>
        <p:sp>
          <p:nvSpPr>
            <p:cNvPr id="22" name="任意多边形: 形状 21"/>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23" name="任意多边形: 形状 22"/>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24" name="任意多边形: 形状 23"/>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25" name="任意多边形: 形状 24"/>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26" name="任意多边形: 形状 25"/>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10" name="矩形 9"/>
          <p:cNvSpPr/>
          <p:nvPr userDrawn="1">
            <p:custDataLst>
              <p:tags r:id="rId8"/>
            </p:custDataLst>
          </p:nvPr>
        </p:nvSpPr>
        <p:spPr>
          <a:xfrm>
            <a:off x="-127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579600" y="237600"/>
            <a:ext cx="11037600" cy="441964"/>
          </a:xfrm>
        </p:spPr>
        <p:txBody>
          <a:bodyPr lIns="90000" tIns="46800" rIns="90000" bIns="0">
            <a:normAutofit/>
          </a:bodyPr>
          <a:lstStyle>
            <a:lvl1pPr>
              <a:defRPr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flipH="1">
            <a:off x="11301730" y="6068060"/>
            <a:ext cx="692150" cy="702945"/>
            <a:chOff x="8048" y="-2892"/>
            <a:chExt cx="2744" cy="2786"/>
          </a:xfrm>
        </p:grpSpPr>
        <p:sp>
          <p:nvSpPr>
            <p:cNvPr id="9" name="任意多边形: 形状 8"/>
            <p:cNvSpPr/>
            <p:nvPr>
              <p:custDataLst>
                <p:tags r:id="rId4"/>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7"/>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8"/>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grpSp>
        <p:nvGrpSpPr>
          <p:cNvPr id="15" name="组合 14"/>
          <p:cNvGrpSpPr/>
          <p:nvPr userDrawn="1">
            <p:custDataLst>
              <p:tags r:id="rId9"/>
            </p:custDataLst>
          </p:nvPr>
        </p:nvGrpSpPr>
        <p:grpSpPr>
          <a:xfrm flipH="1">
            <a:off x="144780" y="49530"/>
            <a:ext cx="548640" cy="967740"/>
            <a:chOff x="12048" y="888"/>
            <a:chExt cx="4960" cy="8745"/>
          </a:xfrm>
        </p:grpSpPr>
        <p:sp>
          <p:nvSpPr>
            <p:cNvPr id="16" name="任意多边形: 形状 15"/>
            <p:cNvSpPr/>
            <p:nvPr>
              <p:custDataLst>
                <p:tags r:id="rId10"/>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16"/>
            <p:cNvSpPr/>
            <p:nvPr>
              <p:custDataLst>
                <p:tags r:id="rId11"/>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8" name="任意多边形: 形状 17"/>
            <p:cNvSpPr/>
            <p:nvPr>
              <p:custDataLst>
                <p:tags r:id="rId12"/>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9" name="任意多边形: 形状 6"/>
            <p:cNvSpPr/>
            <p:nvPr>
              <p:custDataLst>
                <p:tags r:id="rId13"/>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20" name="任意多边形: 形状 7"/>
            <p:cNvSpPr/>
            <p:nvPr>
              <p:custDataLst>
                <p:tags r:id="rId14"/>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21" name="任意多边形: 形状 8"/>
            <p:cNvSpPr/>
            <p:nvPr>
              <p:custDataLst>
                <p:tags r:id="rId15"/>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22" name="任意多边形: 形状 9"/>
            <p:cNvSpPr/>
            <p:nvPr>
              <p:custDataLst>
                <p:tags r:id="rId16"/>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7"/>
            </p:custDataLst>
          </p:nvPr>
        </p:nvSpPr>
        <p:spPr>
          <a:xfrm>
            <a:off x="1522800" y="1339200"/>
            <a:ext cx="9144000" cy="2386800"/>
          </a:xfrm>
          <a:noFill/>
        </p:spPr>
        <p:txBody>
          <a:bodyPr lIns="90000" tIns="46800" rIns="90000" bIns="0" anchor="b">
            <a:normAutofit/>
          </a:bodyPr>
          <a:lstStyle>
            <a:lvl1pPr algn="ctr">
              <a:defRPr sz="60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p>
            <a:endParaRPr lang="zh-CN" altLang="en-US" dirty="0"/>
          </a:p>
        </p:txBody>
      </p:sp>
      <p:sp>
        <p:nvSpPr>
          <p:cNvPr id="5" name="灯片编号占位符 4"/>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1"/>
            </p:custDataLst>
          </p:nvPr>
        </p:nvSpPr>
        <p:spPr>
          <a:xfrm>
            <a:off x="1522413" y="3862800"/>
            <a:ext cx="9144000" cy="1656000"/>
          </a:xfrm>
          <a:noFill/>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等腰三角形 2"/>
          <p:cNvSpPr/>
          <p:nvPr>
            <p:custDataLst>
              <p:tags r:id="rId2"/>
            </p:custDataLst>
          </p:nvPr>
        </p:nvSpPr>
        <p:spPr>
          <a:xfrm flipH="1">
            <a:off x="11188700" y="4403725"/>
            <a:ext cx="1003300" cy="246062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任意多边形 45"/>
          <p:cNvSpPr/>
          <p:nvPr>
            <p:custDataLst>
              <p:tags r:id="rId3"/>
            </p:custDataLst>
          </p:nvPr>
        </p:nvSpPr>
        <p:spPr>
          <a:xfrm rot="20853312" flipH="1">
            <a:off x="3738563" y="250825"/>
            <a:ext cx="2959100" cy="3073400"/>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12"/>
          <p:cNvSpPr/>
          <p:nvPr>
            <p:custDataLst>
              <p:tags r:id="rId4"/>
            </p:custDataLst>
          </p:nvPr>
        </p:nvSpPr>
        <p:spPr>
          <a:xfrm flipH="1">
            <a:off x="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5"/>
            </p:custDataLst>
          </p:nvPr>
        </p:nvSpPr>
        <p:spPr>
          <a:xfrm rot="10800000" flipH="1">
            <a:off x="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等腰三角形 6"/>
          <p:cNvSpPr/>
          <p:nvPr>
            <p:custDataLst>
              <p:tags r:id="rId6"/>
            </p:custDataLst>
          </p:nvPr>
        </p:nvSpPr>
        <p:spPr>
          <a:xfrm rot="10800000" flipH="1">
            <a:off x="3628078" y="647700"/>
            <a:ext cx="1503363"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等腰三角形 7"/>
          <p:cNvSpPr/>
          <p:nvPr>
            <p:custDataLst>
              <p:tags r:id="rId7"/>
            </p:custDataLst>
          </p:nvPr>
        </p:nvSpPr>
        <p:spPr>
          <a:xfrm rot="10800000" flipH="1">
            <a:off x="3261303" y="0"/>
            <a:ext cx="1503363"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任意多边形 46"/>
          <p:cNvSpPr/>
          <p:nvPr>
            <p:custDataLst>
              <p:tags r:id="rId8"/>
            </p:custDataLst>
          </p:nvPr>
        </p:nvSpPr>
        <p:spPr>
          <a:xfrm rot="20853312" flipH="1">
            <a:off x="4881563" y="92075"/>
            <a:ext cx="1304925" cy="1371600"/>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等腰三角形 24"/>
          <p:cNvSpPr/>
          <p:nvPr>
            <p:custDataLst>
              <p:tags r:id="rId9"/>
            </p:custDataLst>
          </p:nvPr>
        </p:nvSpPr>
        <p:spPr>
          <a:xfrm rot="10800000" flipH="1">
            <a:off x="9620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 name="标题 1"/>
          <p:cNvSpPr>
            <a:spLocks noGrp="1"/>
          </p:cNvSpPr>
          <p:nvPr>
            <p:ph type="title" hasCustomPrompt="1"/>
            <p:custDataLst>
              <p:tags r:id="rId10"/>
            </p:custDataLst>
          </p:nvPr>
        </p:nvSpPr>
        <p:spPr>
          <a:xfrm>
            <a:off x="5657520" y="2420938"/>
            <a:ext cx="5616118" cy="2016125"/>
          </a:xfrm>
        </p:spPr>
        <p:txBody>
          <a:bodyPr anchor="ctr">
            <a:normAutofit/>
          </a:bodyPr>
          <a:lstStyle>
            <a:lvl1pPr algn="ctr">
              <a:defRPr sz="8000" spc="600"/>
            </a:lvl1pPr>
          </a:lstStyle>
          <a:p>
            <a:r>
              <a:rPr lang="zh-CN" altLang="en-US" noProof="1"/>
              <a:t>编辑标题</a:t>
            </a:r>
            <a:endParaRPr lang="zh-CN" altLang="en-US" noProof="1"/>
          </a:p>
        </p:txBody>
      </p:sp>
      <p:sp>
        <p:nvSpPr>
          <p:cNvPr id="12" name="日期占位符 2"/>
          <p:cNvSpPr>
            <a:spLocks noGrp="1"/>
          </p:cNvSpPr>
          <p:nvPr>
            <p:ph type="dt" sz="half" idx="10"/>
            <p:custDataLst>
              <p:tags r:id="rId11"/>
            </p:custDataLst>
          </p:nvPr>
        </p:nvSpPr>
        <p:spPr/>
        <p:txBody>
          <a:bodyPr/>
          <a:lstStyle>
            <a:lvl1pPr>
              <a:defRPr/>
            </a:lvl1pPr>
          </a:lstStyle>
          <a:p>
            <a:pPr>
              <a:defRPr/>
            </a:pPr>
            <a:endParaRPr lang="zh-CN" altLang="en-US"/>
          </a:p>
        </p:txBody>
      </p:sp>
      <p:sp>
        <p:nvSpPr>
          <p:cNvPr id="13" name="页脚占位符 3"/>
          <p:cNvSpPr>
            <a:spLocks noGrp="1"/>
          </p:cNvSpPr>
          <p:nvPr>
            <p:ph type="ftr" sz="quarter" idx="11"/>
            <p:custDataLst>
              <p:tags r:id="rId12"/>
            </p:custDataLst>
          </p:nvPr>
        </p:nvSpPr>
        <p:spPr/>
        <p:txBody>
          <a:bodyPr/>
          <a:lstStyle>
            <a:lvl1pPr>
              <a:defRPr/>
            </a:lvl1pPr>
          </a:lstStyle>
          <a:p>
            <a:pPr>
              <a:defRPr/>
            </a:pPr>
            <a:endParaRPr lang="zh-CN" altLang="en-US"/>
          </a:p>
        </p:txBody>
      </p:sp>
      <p:sp>
        <p:nvSpPr>
          <p:cNvPr id="14" name="灯片编号占位符 4"/>
          <p:cNvSpPr>
            <a:spLocks noGrp="1"/>
          </p:cNvSpPr>
          <p:nvPr>
            <p:ph type="sldNum" sz="quarter" idx="12"/>
            <p:custDataLst>
              <p:tags r:id="rId13"/>
            </p:custDataLst>
          </p:nvPr>
        </p:nvSpPr>
        <p:spPr/>
        <p:txBody>
          <a:bodyPr/>
          <a:lstStyle>
            <a:lvl1pPr>
              <a:defRPr/>
            </a:lvl1pPr>
          </a:lstStyle>
          <a:p>
            <a:pPr>
              <a:defRPr/>
            </a:pPr>
            <a:fld id="{3D74DE4A-AF88-4CC7-8A46-288F8CD57ECB}" type="slidenum">
              <a:rPr lang="zh-CN" altLang="en-US"/>
            </a:fld>
            <a:endParaRPr lang="zh-CN" altLang="en-US"/>
          </a:p>
        </p:txBody>
      </p:sp>
      <p:pic>
        <p:nvPicPr>
          <p:cNvPr id="16" name="图片 15"/>
          <p:cNvPicPr>
            <a:picLocks noChangeAspect="1"/>
          </p:cNvPicPr>
          <p:nvPr>
            <p:custDataLst>
              <p:tags r:id="rId14"/>
            </p:custDataLst>
          </p:nvPr>
        </p:nvPicPr>
        <p:blipFill>
          <a:blip r:embed="rId15" cstate="email">
            <a:extLst>
              <a:ext uri="{BEBA8EAE-BF5A-486C-A8C5-ECC9F3942E4B}">
                <a14:imgProps xmlns:a14="http://schemas.microsoft.com/office/drawing/2010/main">
                  <a14:imgLayer r:embed="rId16">
                    <a14:imgEffect>
                      <a14:colorTemperature colorTemp="4700"/>
                    </a14:imgEffect>
                  </a14:imgLayer>
                </a14:imgProps>
              </a:ext>
            </a:extLst>
          </a:blip>
          <a:srcRect/>
          <a:stretch>
            <a:fillRect/>
          </a:stretch>
        </p:blipFill>
        <p:spPr>
          <a:xfrm rot="10800000" flipV="1">
            <a:off x="388585"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五边形 4"/>
          <p:cNvSpPr/>
          <p:nvPr userDrawn="1">
            <p:custDataLst>
              <p:tags r:id="rId3"/>
            </p:custDataLst>
          </p:nvPr>
        </p:nvSpPr>
        <p:spPr>
          <a:xfrm>
            <a:off x="0" y="-1333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2"/>
          <p:cNvSpPr/>
          <p:nvPr userDrawn="1">
            <p:custDataLst>
              <p:tags r:id="rId4"/>
            </p:custDataLst>
          </p:nvPr>
        </p:nvSpPr>
        <p:spPr>
          <a:xfrm>
            <a:off x="8978900" y="-13335"/>
            <a:ext cx="3213100" cy="6890385"/>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060" h="10800">
                <a:moveTo>
                  <a:pt x="0" y="0"/>
                </a:moveTo>
                <a:lnTo>
                  <a:pt x="2123" y="0"/>
                </a:lnTo>
                <a:lnTo>
                  <a:pt x="5060" y="4456"/>
                </a:lnTo>
                <a:lnTo>
                  <a:pt x="5060" y="6344"/>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5"/>
            </p:custDataLst>
          </p:nvPr>
        </p:nvSpPr>
        <p:spPr>
          <a:xfrm>
            <a:off x="1376680" y="2423160"/>
            <a:ext cx="5619206" cy="975995"/>
          </a:xfrm>
        </p:spPr>
        <p:txBody>
          <a:bodyPr lIns="90000" tIns="46800" rIns="90000" bIns="0" anchor="b" anchorCtr="0">
            <a:normAutofit/>
          </a:bodyPr>
          <a:lstStyle>
            <a:lvl1pPr algn="l">
              <a:defRPr sz="6000" b="0" i="0" spc="300" baseline="0">
                <a:solidFill>
                  <a:schemeClr val="bg1"/>
                </a:solidFill>
                <a:effectLst/>
                <a:latin typeface="Arial" panose="020B0604020202020204" pitchFamily="34" charset="0"/>
                <a:ea typeface="汉仪旗黑-85S" panose="00020600040101010101" pitchFamily="18" charset="-122"/>
              </a:defRPr>
            </a:lvl1pPr>
          </a:lstStyle>
          <a:p>
            <a:r>
              <a:rPr lang="zh-CN" altLang="en-US" dirty="0"/>
              <a:t>添加标题</a:t>
            </a:r>
            <a:endParaRPr lang="zh-CN" altLang="en-US" dirty="0"/>
          </a:p>
        </p:txBody>
      </p:sp>
      <p:sp>
        <p:nvSpPr>
          <p:cNvPr id="3" name="副标题 2"/>
          <p:cNvSpPr>
            <a:spLocks noGrp="1"/>
          </p:cNvSpPr>
          <p:nvPr>
            <p:ph type="subTitle" idx="1" hasCustomPrompt="1"/>
            <p:custDataLst>
              <p:tags r:id="rId6"/>
            </p:custDataLst>
          </p:nvPr>
        </p:nvSpPr>
        <p:spPr>
          <a:xfrm>
            <a:off x="1376362" y="3537588"/>
            <a:ext cx="5591978" cy="490423"/>
          </a:xfrm>
        </p:spPr>
        <p:txBody>
          <a:bodyPr lIns="90000" tIns="0" rIns="90000" bIns="46800">
            <a:normAutofit/>
          </a:bodyPr>
          <a:lstStyle>
            <a:lvl1pPr marL="0" indent="0" algn="l" eaLnBrk="1" fontAlgn="auto" latinLnBrk="0" hangingPunct="1">
              <a:lnSpc>
                <a:spcPct val="110000"/>
              </a:lnSpc>
              <a:buNone/>
              <a:defRPr sz="240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11" name="直接连接符 10"/>
          <p:cNvCxnSpPr/>
          <p:nvPr userDrawn="1">
            <p:custDataLst>
              <p:tags r:id="rId7"/>
            </p:custDataLst>
          </p:nvPr>
        </p:nvCxnSpPr>
        <p:spPr>
          <a:xfrm>
            <a:off x="1376680" y="4073163"/>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1"/>
            </p:custDataLst>
          </p:nvPr>
        </p:nvSpPr>
        <p:spPr>
          <a:xfrm>
            <a:off x="1376362" y="4105577"/>
            <a:ext cx="2311297" cy="490841"/>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
        <p:nvSpPr>
          <p:cNvPr id="6" name="文本占位符 5"/>
          <p:cNvSpPr>
            <a:spLocks noGrp="1"/>
          </p:cNvSpPr>
          <p:nvPr>
            <p:ph type="body" sz="quarter" idx="14" hasCustomPrompt="1"/>
            <p:custDataLst>
              <p:tags r:id="rId12"/>
            </p:custDataLst>
          </p:nvPr>
        </p:nvSpPr>
        <p:spPr>
          <a:xfrm>
            <a:off x="1376361" y="4662147"/>
            <a:ext cx="2310267" cy="490423"/>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55370" y="3483101"/>
            <a:ext cx="6139180" cy="843787"/>
          </a:xfrm>
        </p:spPr>
        <p:txBody>
          <a:bodyPr lIns="90000" tIns="46800" rIns="90000" bIns="0" anchor="b" anchorCtr="0">
            <a:normAutofit/>
          </a:bodyPr>
          <a:lstStyle>
            <a:lvl1pPr>
              <a:defRPr sz="4800" b="0" i="0" u="none" strike="noStrike" kern="1200" cap="none" spc="300" normalizeH="0" baseline="0">
                <a:solidFill>
                  <a:schemeClr val="tx1">
                    <a:lumMod val="75000"/>
                    <a:lumOff val="25000"/>
                  </a:schemeClr>
                </a:solidFill>
                <a:effectLst/>
                <a:uFillTx/>
                <a:latin typeface="Arial" panose="020B0604020202020204" pitchFamily="34" charset="0"/>
                <a:ea typeface="汉仪旗黑-85S" panose="00020600040101010101" pitchFamily="18" charset="-122"/>
              </a:defRPr>
            </a:lvl1pPr>
          </a:lstStyle>
          <a:p>
            <a:r>
              <a:rPr lang="zh-CN" altLang="en-US" dirty="0"/>
              <a:t>单击此处添加标题</a:t>
            </a:r>
            <a:endParaRPr lang="zh-CN" altLang="en-US" dirty="0"/>
          </a:p>
        </p:txBody>
      </p:sp>
      <p:sp>
        <p:nvSpPr>
          <p:cNvPr id="3" name="文本占位符 2"/>
          <p:cNvSpPr>
            <a:spLocks noGrp="1"/>
          </p:cNvSpPr>
          <p:nvPr>
            <p:ph type="body" idx="1" hasCustomPrompt="1"/>
            <p:custDataLst>
              <p:tags r:id="rId3"/>
            </p:custDataLst>
          </p:nvPr>
        </p:nvSpPr>
        <p:spPr>
          <a:xfrm>
            <a:off x="1074783" y="4482667"/>
            <a:ext cx="6119767" cy="867600"/>
          </a:xfrm>
        </p:spPr>
        <p:txBody>
          <a:bodyPr lIns="90000" tIns="0" rIns="90000" bIns="46800">
            <a:normAutofit/>
          </a:bodyPr>
          <a:lstStyle>
            <a:lvl1pPr marL="0" indent="0" eaLnBrk="1" fontAlgn="auto" latinLnBrk="0" hangingPunct="1">
              <a:lnSpc>
                <a:spcPct val="130000"/>
              </a:lnSpc>
              <a:buNone/>
              <a:defRPr kumimoji="0" lang="zh-CN" altLang="en-US" sz="2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单击此处添加副标题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9" name="组合 8"/>
          <p:cNvGrpSpPr/>
          <p:nvPr userDrawn="1">
            <p:custDataLst>
              <p:tags r:id="rId7"/>
            </p:custDataLst>
          </p:nvPr>
        </p:nvGrpSpPr>
        <p:grpSpPr>
          <a:xfrm>
            <a:off x="7650480" y="563880"/>
            <a:ext cx="3149600" cy="5553075"/>
            <a:chOff x="12048" y="888"/>
            <a:chExt cx="4960" cy="8745"/>
          </a:xfrm>
        </p:grpSpPr>
        <p:sp>
          <p:nvSpPr>
            <p:cNvPr id="10" name="任意多边形: 形状 9"/>
            <p:cNvSpPr/>
            <p:nvPr>
              <p:custDataLst>
                <p:tags r:id="rId8"/>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任意多边形: 形状 10"/>
            <p:cNvSpPr/>
            <p:nvPr>
              <p:custDataLst>
                <p:tags r:id="rId9"/>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5"/>
            <p:cNvSpPr/>
            <p:nvPr>
              <p:custDataLst>
                <p:tags r:id="rId10"/>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3" name="任意多边形: 形状 6"/>
            <p:cNvSpPr/>
            <p:nvPr>
              <p:custDataLst>
                <p:tags r:id="rId11"/>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任意多边形: 形状 7"/>
            <p:cNvSpPr/>
            <p:nvPr>
              <p:custDataLst>
                <p:tags r:id="rId12"/>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8"/>
            <p:cNvSpPr/>
            <p:nvPr>
              <p:custDataLst>
                <p:tags r:id="rId13"/>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9"/>
            <p:cNvSpPr/>
            <p:nvPr>
              <p:custDataLst>
                <p:tags r:id="rId14"/>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p>
            <a:endParaRPr lang="zh-CN" altLang="en-US"/>
          </a:p>
        </p:txBody>
      </p:sp>
      <p:sp>
        <p:nvSpPr>
          <p:cNvPr id="7" name="灯片编号占位符 6"/>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077812" y="-29028"/>
            <a:ext cx="1387763" cy="1350911"/>
            <a:chOff x="10736580" y="-44625"/>
            <a:chExt cx="1830596" cy="1781985"/>
          </a:xfrm>
        </p:grpSpPr>
        <p:sp>
          <p:nvSpPr>
            <p:cNvPr id="11"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2"/>
        </a:solidFill>
        <a:effectLst/>
      </p:bgPr>
    </p:bg>
    <p:spTree>
      <p:nvGrpSpPr>
        <p:cNvPr id="1" name=""/>
        <p:cNvGrpSpPr/>
        <p:nvPr/>
      </p:nvGrpSpPr>
      <p:grpSpPr>
        <a:xfrm>
          <a:off x="0" y="0"/>
          <a:ext cx="0" cy="0"/>
          <a:chOff x="0" y="0"/>
          <a:chExt cx="0" cy="0"/>
        </a:xfrm>
      </p:grpSpPr>
      <p:sp>
        <p:nvSpPr>
          <p:cNvPr id="6" name="流程图: 过程 5"/>
          <p:cNvSpPr/>
          <p:nvPr userDrawn="1">
            <p:custDataLst>
              <p:tags r:id="rId2"/>
            </p:custDataLst>
          </p:nvPr>
        </p:nvSpPr>
        <p:spPr>
          <a:xfrm flipH="1">
            <a:off x="5715" y="947420"/>
            <a:ext cx="12208510" cy="4229735"/>
          </a:xfrm>
          <a:prstGeom prst="flowChartProcess">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6"/>
          <p:cNvSpPr/>
          <p:nvPr userDrawn="1">
            <p:custDataLst>
              <p:tags r:id="rId3"/>
            </p:custDataLst>
          </p:nvPr>
        </p:nvSpPr>
        <p:spPr>
          <a:xfrm rot="14280000" flipV="1">
            <a:off x="663552" y="6286920"/>
            <a:ext cx="704178" cy="1126920"/>
          </a:xfrm>
          <a:custGeom>
            <a:avLst/>
            <a:gdLst/>
            <a:ahLst/>
            <a:cxnLst>
              <a:cxn ang="3">
                <a:pos x="hc" y="t"/>
              </a:cxn>
              <a:cxn ang="cd2">
                <a:pos x="l" y="vc"/>
              </a:cxn>
              <a:cxn ang="cd4">
                <a:pos x="hc" y="b"/>
              </a:cxn>
              <a:cxn ang="0">
                <a:pos x="r" y="vc"/>
              </a:cxn>
            </a:cxnLst>
            <a:rect l="l" t="t" r="r" b="b"/>
            <a:pathLst>
              <a:path w="1109" h="1775">
                <a:moveTo>
                  <a:pt x="0" y="0"/>
                </a:moveTo>
                <a:lnTo>
                  <a:pt x="1109" y="0"/>
                </a:lnTo>
                <a:lnTo>
                  <a:pt x="1109" y="17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17"/>
          <p:cNvSpPr/>
          <p:nvPr userDrawn="1">
            <p:custDataLst>
              <p:tags r:id="rId4"/>
            </p:custDataLst>
          </p:nvPr>
        </p:nvSpPr>
        <p:spPr>
          <a:xfrm rot="14280000" flipV="1">
            <a:off x="2193875" y="6588665"/>
            <a:ext cx="327076" cy="523430"/>
          </a:xfrm>
          <a:custGeom>
            <a:avLst/>
            <a:gdLst/>
            <a:ahLst/>
            <a:cxnLst>
              <a:cxn ang="3">
                <a:pos x="hc" y="t"/>
              </a:cxn>
              <a:cxn ang="cd2">
                <a:pos x="l" y="vc"/>
              </a:cxn>
              <a:cxn ang="cd4">
                <a:pos x="hc" y="b"/>
              </a:cxn>
              <a:cxn ang="0">
                <a:pos x="r" y="vc"/>
              </a:cxn>
            </a:cxnLst>
            <a:rect l="l" t="t" r="r" b="b"/>
            <a:pathLst>
              <a:path w="515" h="824">
                <a:moveTo>
                  <a:pt x="0" y="0"/>
                </a:moveTo>
                <a:lnTo>
                  <a:pt x="515" y="0"/>
                </a:lnTo>
                <a:lnTo>
                  <a:pt x="515" y="824"/>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矩形 14"/>
          <p:cNvSpPr/>
          <p:nvPr userDrawn="1">
            <p:custDataLst>
              <p:tags r:id="rId5"/>
            </p:custDataLst>
          </p:nvPr>
        </p:nvSpPr>
        <p:spPr>
          <a:xfrm rot="14280000" flipV="1">
            <a:off x="1495425" y="5680710"/>
            <a:ext cx="935990" cy="93599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6"/>
            </p:custDataLst>
          </p:nvPr>
        </p:nvSpPr>
        <p:spPr>
          <a:xfrm rot="14280000" flipV="1">
            <a:off x="459105" y="5795010"/>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20"/>
          <p:cNvSpPr/>
          <p:nvPr userDrawn="1">
            <p:custDataLst>
              <p:tags r:id="rId7"/>
            </p:custDataLst>
          </p:nvPr>
        </p:nvSpPr>
        <p:spPr>
          <a:xfrm rot="14280000" flipV="1">
            <a:off x="-329409" y="6091597"/>
            <a:ext cx="849630" cy="630618"/>
          </a:xfrm>
          <a:custGeom>
            <a:avLst/>
            <a:gdLst/>
            <a:ahLst/>
            <a:cxnLst>
              <a:cxn ang="3">
                <a:pos x="hc" y="t"/>
              </a:cxn>
              <a:cxn ang="cd2">
                <a:pos x="l" y="vc"/>
              </a:cxn>
              <a:cxn ang="cd4">
                <a:pos x="hc" y="b"/>
              </a:cxn>
              <a:cxn ang="0">
                <a:pos x="r" y="vc"/>
              </a:cxn>
            </a:cxnLst>
            <a:rect l="l" t="t" r="r" b="b"/>
            <a:pathLst>
              <a:path w="1338" h="993">
                <a:moveTo>
                  <a:pt x="0" y="0"/>
                </a:moveTo>
                <a:lnTo>
                  <a:pt x="1338" y="0"/>
                </a:lnTo>
                <a:lnTo>
                  <a:pt x="1338" y="252"/>
                </a:lnTo>
                <a:lnTo>
                  <a:pt x="152" y="993"/>
                </a:lnTo>
                <a:lnTo>
                  <a:pt x="0" y="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30"/>
          <p:cNvSpPr/>
          <p:nvPr userDrawn="1">
            <p:custDataLst>
              <p:tags r:id="rId8"/>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userDrawn="1">
            <p:custDataLst>
              <p:tags r:id="rId9"/>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0"/>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7" name="标题 6"/>
          <p:cNvSpPr>
            <a:spLocks noGrp="1"/>
          </p:cNvSpPr>
          <p:nvPr>
            <p:ph type="title"/>
            <p:custDataLst>
              <p:tags r:id="rId14"/>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任意多边形 46"/>
          <p:cNvSpPr/>
          <p:nvPr>
            <p:custDataLst>
              <p:tags r:id="rId2"/>
            </p:custDataLst>
          </p:nvPr>
        </p:nvSpPr>
        <p:spPr>
          <a:xfrm rot="746688">
            <a:off x="11557000" y="5489575"/>
            <a:ext cx="711200" cy="747713"/>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46"/>
          <p:cNvSpPr/>
          <p:nvPr>
            <p:custDataLst>
              <p:tags r:id="rId3"/>
            </p:custDataLst>
          </p:nvPr>
        </p:nvSpPr>
        <p:spPr>
          <a:xfrm rot="746688">
            <a:off x="-77788" y="722313"/>
            <a:ext cx="711201"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任意多边形 46"/>
          <p:cNvSpPr/>
          <p:nvPr>
            <p:custDataLst>
              <p:tags r:id="rId4"/>
            </p:custDataLst>
          </p:nvPr>
        </p:nvSpPr>
        <p:spPr>
          <a:xfrm rot="746688">
            <a:off x="-55563" y="68263"/>
            <a:ext cx="712788"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任意多边形 46"/>
          <p:cNvSpPr/>
          <p:nvPr>
            <p:custDataLst>
              <p:tags r:id="rId5"/>
            </p:custDataLst>
          </p:nvPr>
        </p:nvSpPr>
        <p:spPr>
          <a:xfrm rot="746688">
            <a:off x="11552238" y="6053138"/>
            <a:ext cx="711200"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任意多边形: 形状 7"/>
          <p:cNvSpPr/>
          <p:nvPr>
            <p:custDataLst>
              <p:tags r:id="rId6"/>
            </p:custDataLst>
          </p:nvPr>
        </p:nvSpPr>
        <p:spPr>
          <a:xfrm>
            <a:off x="10974388" y="0"/>
            <a:ext cx="1217612" cy="2540000"/>
          </a:xfrm>
          <a:custGeom>
            <a:avLst/>
            <a:gdLst>
              <a:gd name="connsiteX0" fmla="*/ 0 w 1218152"/>
              <a:gd name="connsiteY0" fmla="*/ 0 h 2539914"/>
              <a:gd name="connsiteX1" fmla="*/ 1218152 w 1218152"/>
              <a:gd name="connsiteY1" fmla="*/ 0 h 2539914"/>
              <a:gd name="connsiteX2" fmla="*/ 1218152 w 1218152"/>
              <a:gd name="connsiteY2" fmla="*/ 2539914 h 2539914"/>
            </a:gdLst>
            <a:ahLst/>
            <a:cxnLst>
              <a:cxn ang="0">
                <a:pos x="connsiteX0" y="connsiteY0"/>
              </a:cxn>
              <a:cxn ang="0">
                <a:pos x="connsiteX1" y="connsiteY1"/>
              </a:cxn>
              <a:cxn ang="0">
                <a:pos x="connsiteX2" y="connsiteY2"/>
              </a:cxn>
            </a:cxnLst>
            <a:rect l="l" t="t" r="r" b="b"/>
            <a:pathLst>
              <a:path w="1218152" h="2539914">
                <a:moveTo>
                  <a:pt x="0" y="0"/>
                </a:moveTo>
                <a:lnTo>
                  <a:pt x="1218152" y="0"/>
                </a:lnTo>
                <a:lnTo>
                  <a:pt x="1218152" y="25399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任意多边形: 形状 8"/>
          <p:cNvSpPr/>
          <p:nvPr>
            <p:custDataLst>
              <p:tags r:id="rId7"/>
            </p:custDataLst>
          </p:nvPr>
        </p:nvSpPr>
        <p:spPr>
          <a:xfrm rot="10800000">
            <a:off x="11679238" y="0"/>
            <a:ext cx="512762" cy="1141413"/>
          </a:xfrm>
          <a:custGeom>
            <a:avLst/>
            <a:gdLst>
              <a:gd name="connsiteX0" fmla="*/ 512148 w 512148"/>
              <a:gd name="connsiteY0" fmla="*/ 1140923 h 1140923"/>
              <a:gd name="connsiteX1" fmla="*/ 0 w 512148"/>
              <a:gd name="connsiteY1" fmla="*/ 1140923 h 1140923"/>
              <a:gd name="connsiteX2" fmla="*/ 0 w 512148"/>
              <a:gd name="connsiteY2" fmla="*/ 0 h 1140923"/>
            </a:gdLst>
            <a:ahLst/>
            <a:cxnLst>
              <a:cxn ang="0">
                <a:pos x="connsiteX0" y="connsiteY0"/>
              </a:cxn>
              <a:cxn ang="0">
                <a:pos x="connsiteX1" y="connsiteY1"/>
              </a:cxn>
              <a:cxn ang="0">
                <a:pos x="connsiteX2" y="connsiteY2"/>
              </a:cxn>
            </a:cxnLst>
            <a:rect l="l" t="t" r="r" b="b"/>
            <a:pathLst>
              <a:path w="512148" h="1140923">
                <a:moveTo>
                  <a:pt x="512148" y="1140923"/>
                </a:moveTo>
                <a:lnTo>
                  <a:pt x="0" y="114092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等腰三角形 24"/>
          <p:cNvSpPr/>
          <p:nvPr>
            <p:custDataLst>
              <p:tags r:id="rId8"/>
            </p:custDataLst>
          </p:nvPr>
        </p:nvSpPr>
        <p:spPr>
          <a:xfrm rot="10800000">
            <a:off x="11387138" y="863600"/>
            <a:ext cx="676275" cy="674688"/>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1" name="等腰三角形 6"/>
          <p:cNvSpPr/>
          <p:nvPr>
            <p:custDataLst>
              <p:tags r:id="rId9"/>
            </p:custDataLst>
          </p:nvPr>
        </p:nvSpPr>
        <p:spPr>
          <a:xfrm>
            <a:off x="0" y="5688013"/>
            <a:ext cx="481013" cy="117951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等腰三角形 11"/>
          <p:cNvSpPr/>
          <p:nvPr>
            <p:custDataLst>
              <p:tags r:id="rId10"/>
            </p:custDataLst>
          </p:nvPr>
        </p:nvSpPr>
        <p:spPr>
          <a:xfrm>
            <a:off x="392113" y="5200650"/>
            <a:ext cx="676275" cy="16573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85000"/>
                  <a:lumOff val="15000"/>
                </a:schemeClr>
              </a:solidFill>
            </a:endParaRPr>
          </a:p>
        </p:txBody>
      </p:sp>
      <p:sp>
        <p:nvSpPr>
          <p:cNvPr id="2" name="标题 1"/>
          <p:cNvSpPr>
            <a:spLocks noGrp="1"/>
          </p:cNvSpPr>
          <p:nvPr>
            <p:ph type="title"/>
            <p:custDataLst>
              <p:tags r:id="rId11"/>
            </p:custDataLst>
          </p:nvPr>
        </p:nvSpPr>
        <p:spPr>
          <a:xfrm>
            <a:off x="623888" y="406800"/>
            <a:ext cx="10944225" cy="863601"/>
          </a:xfrm>
        </p:spPr>
        <p:txBody>
          <a:bodyPr>
            <a:normAutofit/>
          </a:bodyPr>
          <a:lstStyle>
            <a:lvl1pPr>
              <a:defRPr sz="2800"/>
            </a:lvl1pPr>
          </a:lstStyle>
          <a:p>
            <a:r>
              <a:rPr lang="zh-CN" altLang="en-US" noProof="1"/>
              <a:t>单击此处编辑母版标题样式</a:t>
            </a:r>
            <a:endParaRPr lang="zh-CN" altLang="en-US" noProof="1"/>
          </a:p>
        </p:txBody>
      </p:sp>
      <p:sp>
        <p:nvSpPr>
          <p:cNvPr id="3" name="内容占位符 2"/>
          <p:cNvSpPr>
            <a:spLocks noGrp="1"/>
          </p:cNvSpPr>
          <p:nvPr>
            <p:ph idx="1"/>
            <p:custDataLst>
              <p:tags r:id="rId12"/>
            </p:custDataLst>
          </p:nvPr>
        </p:nvSpPr>
        <p:spPr>
          <a:xfrm>
            <a:off x="623888" y="1412875"/>
            <a:ext cx="10944224" cy="4895850"/>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p:cNvSpPr>
          <p:nvPr>
            <p:ph type="dt" sz="half" idx="10"/>
            <p:custDataLst>
              <p:tags r:id="rId13"/>
            </p:custDataLst>
          </p:nvPr>
        </p:nvSpPr>
        <p:spPr/>
        <p:txBody>
          <a:bodyPr/>
          <a:lstStyle>
            <a:lvl1pPr>
              <a:defRPr/>
            </a:lvl1pPr>
          </a:lstStyle>
          <a:p>
            <a:fld id="{760FBDFE-C587-4B4C-A407-44438C67B59E}" type="datetimeFigureOut">
              <a:rPr lang="zh-CN" altLang="en-US" smtClean="0"/>
            </a:fld>
            <a:endParaRPr lang="zh-CN" altLang="en-US"/>
          </a:p>
        </p:txBody>
      </p:sp>
      <p:sp>
        <p:nvSpPr>
          <p:cNvPr id="14" name="页脚占位符 4"/>
          <p:cNvSpPr>
            <a:spLocks noGrp="1"/>
          </p:cNvSpPr>
          <p:nvPr>
            <p:ph type="ftr" sz="quarter" idx="11"/>
            <p:custDataLst>
              <p:tags r:id="rId14"/>
            </p:custDataLst>
          </p:nvPr>
        </p:nvSpPr>
        <p:spPr/>
        <p:txBody>
          <a:bodyPr/>
          <a:lstStyle>
            <a:lvl1pPr>
              <a:defRPr/>
            </a:lvl1pPr>
          </a:lstStyle>
          <a:p>
            <a:endParaRPr lang="zh-CN" altLang="en-US"/>
          </a:p>
        </p:txBody>
      </p:sp>
      <p:sp>
        <p:nvSpPr>
          <p:cNvPr id="15" name="灯片编号占位符 5"/>
          <p:cNvSpPr>
            <a:spLocks noGrp="1"/>
          </p:cNvSpPr>
          <p:nvPr>
            <p:ph type="sldNum" sz="quarter" idx="12"/>
            <p:custDataLst>
              <p:tags r:id="rId15"/>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五边形 4"/>
          <p:cNvSpPr/>
          <p:nvPr userDrawn="1">
            <p:custDataLst>
              <p:tags r:id="rId3"/>
            </p:custDataLst>
          </p:nvPr>
        </p:nvSpPr>
        <p:spPr>
          <a:xfrm flipH="1">
            <a:off x="3448050" y="571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custDataLst>
              <p:tags r:id="rId4"/>
            </p:custDataLst>
          </p:nvPr>
        </p:nvCxnSpPr>
        <p:spPr>
          <a:xfrm>
            <a:off x="6619875" y="3705225"/>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任意多边形 6"/>
          <p:cNvSpPr/>
          <p:nvPr userDrawn="1">
            <p:custDataLst>
              <p:tags r:id="rId5"/>
            </p:custDataLst>
          </p:nvPr>
        </p:nvSpPr>
        <p:spPr>
          <a:xfrm flipH="1">
            <a:off x="0" y="0"/>
            <a:ext cx="3385820" cy="6884034"/>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332" h="10800">
                <a:moveTo>
                  <a:pt x="0" y="0"/>
                </a:moveTo>
                <a:lnTo>
                  <a:pt x="2123" y="0"/>
                </a:lnTo>
                <a:lnTo>
                  <a:pt x="5332" y="4869"/>
                </a:lnTo>
                <a:lnTo>
                  <a:pt x="5332" y="5931"/>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3730171" y="2056531"/>
            <a:ext cx="7847430" cy="1409298"/>
          </a:xfrm>
        </p:spPr>
        <p:txBody>
          <a:bodyPr vert="horz" lIns="90000" tIns="46800" rIns="90000" bIns="0" rtlCol="0" anchor="t" anchorCtr="0">
            <a:normAutofit/>
          </a:bodyPr>
          <a:lstStyle>
            <a:lvl1pPr marL="0" marR="0" algn="r" defTabSz="914400" rtl="0" eaLnBrk="1" fontAlgn="auto" latinLnBrk="0" hangingPunct="1">
              <a:lnSpc>
                <a:spcPct val="100000"/>
              </a:lnSpc>
              <a:buNone/>
              <a:defRPr kumimoji="0" lang="zh-CN" altLang="en-US" sz="8000" b="1" i="0" u="none" strike="noStrike" kern="1200" cap="all" spc="300" normalizeH="0" baseline="0" noProof="1" dirty="0">
                <a:solidFill>
                  <a:schemeClr val="bg1"/>
                </a:solidFill>
                <a:effectLst/>
                <a:uFillTx/>
                <a:latin typeface="Arial" panose="020B0604020202020204" pitchFamily="34" charset="0"/>
                <a:ea typeface="汉仪旗黑-85S" panose="00020600040101010101" pitchFamily="18" charset="-122"/>
                <a:cs typeface="+mj-cs"/>
                <a:sym typeface="+mn-ea"/>
              </a:defRPr>
            </a:lvl1pPr>
          </a:lstStyle>
          <a:p>
            <a:pPr lvl="0"/>
            <a:r>
              <a:rPr lang="zh-CN" altLang="en-US" dirty="0">
                <a:sym typeface="+mn-ea"/>
              </a:rPr>
              <a:t>添加标题</a:t>
            </a:r>
            <a:endParaRPr dirty="0">
              <a:sym typeface="+mn-ea"/>
            </a:endParaRPr>
          </a:p>
        </p:txBody>
      </p:sp>
      <p:sp>
        <p:nvSpPr>
          <p:cNvPr id="7" name="文本占位符 6"/>
          <p:cNvSpPr>
            <a:spLocks noGrp="1"/>
          </p:cNvSpPr>
          <p:nvPr>
            <p:ph type="body" sz="quarter" idx="13" hasCustomPrompt="1"/>
            <p:custDataLst>
              <p:tags r:id="rId10"/>
            </p:custDataLst>
          </p:nvPr>
        </p:nvSpPr>
        <p:spPr>
          <a:xfrm>
            <a:off x="3730171" y="3944622"/>
            <a:ext cx="7847429" cy="1057037"/>
          </a:xfrm>
        </p:spPr>
        <p:txBody>
          <a:bodyPr lIns="90000" tIns="0" rIns="90000" bIns="46800">
            <a:normAutofit/>
          </a:bodyPr>
          <a:lstStyle>
            <a:lvl1pPr marL="0" indent="0" algn="r">
              <a:lnSpc>
                <a:spcPct val="110000"/>
              </a:lnSpc>
              <a:buNone/>
              <a:defRPr sz="2800" cap="all" spc="200" baseline="0">
                <a:solidFill>
                  <a:schemeClr val="bg1"/>
                </a:solidFill>
                <a:latin typeface="Arial" panose="020B0604020202020204" pitchFamily="34" charset="0"/>
                <a:ea typeface="汉仪旗黑-85S" panose="00020600040101010101" pitchFamily="18" charset="-122"/>
              </a:defRPr>
            </a:lvl1pPr>
          </a:lstStyle>
          <a:p>
            <a:pPr lvl="0"/>
            <a:r>
              <a:rPr lang="zh-CN" altLang="en-US" dirty="0"/>
              <a:t>单击此处添加副标题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flipH="1">
            <a:off x="11072829" y="5818504"/>
            <a:ext cx="825801" cy="838501"/>
            <a:chOff x="8048" y="-2892"/>
            <a:chExt cx="2745" cy="2787"/>
          </a:xfrm>
        </p:grpSpPr>
        <p:sp>
          <p:nvSpPr>
            <p:cNvPr id="10" name="任意多边形: 形状 9"/>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11"/>
            </p:custDataLst>
          </p:nvPr>
        </p:nvSpPr>
        <p:spPr/>
        <p:txBody>
          <a:bodyPr/>
          <a:lstStyle/>
          <a:p>
            <a:r>
              <a:rPr lang="zh-CN" altLang="en-US" dirty="0"/>
              <a:t>单击此处编辑母版标题样式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153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3"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4"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5"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6"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1"/>
            </p:custDataLst>
          </p:nvPr>
        </p:nvSpPr>
        <p:spPr>
          <a:xfrm>
            <a:off x="1281600" y="1249200"/>
            <a:ext cx="9626400" cy="723600"/>
          </a:xfrm>
        </p:spPr>
        <p:txBody>
          <a:bodyPr lIns="90000" tIns="46800" rIns="90000" bIns="0" anchor="ctr">
            <a:normAutofit/>
          </a:bodyPr>
          <a:lstStyle>
            <a:lvl1pPr>
              <a:defRPr sz="32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2"/>
            </p:custDataLst>
          </p:nvPr>
        </p:nvSpPr>
        <p:spPr>
          <a:xfrm>
            <a:off x="1281113" y="2163600"/>
            <a:ext cx="9626600" cy="3445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dirty="0"/>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1320536" y="6068695"/>
            <a:ext cx="673345" cy="683505"/>
            <a:chOff x="8048" y="-2892"/>
            <a:chExt cx="2745" cy="2787"/>
          </a:xfrm>
        </p:grpSpPr>
        <p:sp>
          <p:nvSpPr>
            <p:cNvPr id="11" name="任意多边形: 形状 10"/>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2" name="任意多边形: 形状 11"/>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5" name="任意多边形: 形状 14"/>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8" name="矩形 7"/>
          <p:cNvSpPr/>
          <p:nvPr userDrawn="1">
            <p:custDataLst>
              <p:tags r:id="rId8"/>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9"/>
            </p:custDataLst>
          </p:nvPr>
        </p:nvSpPr>
        <p:spPr>
          <a:xfrm>
            <a:off x="583200" y="770400"/>
            <a:ext cx="3960000" cy="882000"/>
          </a:xfrm>
        </p:spPr>
        <p:txBody>
          <a:bodyPr lIns="90000" tIns="46800" rIns="90000" bIns="0" anchor="ctr">
            <a:normAutofit/>
          </a:bodyPr>
          <a:lstStyle>
            <a:lvl1pPr>
              <a:defRPr sz="3600" baseline="0">
                <a:solidFill>
                  <a:schemeClr val="tx1">
                    <a:lumMod val="85000"/>
                    <a:lumOff val="15000"/>
                  </a:schemeClr>
                </a:solidFill>
                <a:latin typeface="+mj-ea"/>
                <a:ea typeface="+mj-ea"/>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flipH="1">
            <a:off x="259080" y="162560"/>
            <a:ext cx="592455" cy="1045845"/>
            <a:chOff x="12048" y="888"/>
            <a:chExt cx="4960" cy="8745"/>
          </a:xfrm>
          <a:solidFill>
            <a:schemeClr val="bg2"/>
          </a:solidFill>
        </p:grpSpPr>
        <p:sp>
          <p:nvSpPr>
            <p:cNvPr id="12"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3" name="任意多边形: 形状 4"/>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4" name="任意多边形: 形状 5"/>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5"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6"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7"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8"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p:custDataLst>
              <p:tags r:id="rId11"/>
            </p:custDataLst>
          </p:nvPr>
        </p:nvSpPr>
        <p:spPr>
          <a:xfrm>
            <a:off x="612000" y="781200"/>
            <a:ext cx="10976400" cy="626400"/>
          </a:xfrm>
        </p:spPr>
        <p:txBody>
          <a:bodyPr lIns="90000" tIns="46800" rIns="90000" bIns="0" anchor="ctr">
            <a:normAutofit/>
          </a:bodyPr>
          <a:lstStyle>
            <a:lvl1pPr algn="ctr">
              <a:defRPr sz="3600"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82880" y="68580"/>
            <a:ext cx="655320" cy="1156335"/>
            <a:chOff x="12048" y="888"/>
            <a:chExt cx="4960" cy="8745"/>
          </a:xfrm>
        </p:grpSpPr>
        <p:sp>
          <p:nvSpPr>
            <p:cNvPr id="11" name="任意多边形: 形状 10"/>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4"/>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8" name="矩形 7"/>
          <p:cNvSpPr/>
          <p:nvPr userDrawn="1">
            <p:custDataLst>
              <p:tags r:id="rId10"/>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04800" y="669600"/>
            <a:ext cx="10976400" cy="565200"/>
          </a:xfrm>
        </p:spPr>
        <p:txBody>
          <a:bodyPr lIns="90000" tIns="46800" rIns="90000" bIns="0" anchor="ctr">
            <a:normAutofit/>
          </a:bodyPr>
          <a:lstStyle>
            <a:lvl1pPr algn="ctr">
              <a:defRPr sz="3200" baseline="0">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lIns="90000" tIns="46800" rIns="90000" bIns="46800"/>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a:lstStyle>
            <a:lvl1pP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flipH="1">
            <a:off x="11072829" y="5818504"/>
            <a:ext cx="825801" cy="838501"/>
            <a:chOff x="8048" y="-2892"/>
            <a:chExt cx="2745" cy="2787"/>
          </a:xfrm>
        </p:grpSpPr>
        <p:sp>
          <p:nvSpPr>
            <p:cNvPr id="22" name="任意多边形: 形状 21"/>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23" name="任意多边形: 形状 22"/>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24" name="任意多边形: 形状 23"/>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25" name="任意多边形: 形状 24"/>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26" name="任意多边形: 形状 25"/>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10" name="矩形 9"/>
          <p:cNvSpPr/>
          <p:nvPr userDrawn="1">
            <p:custDataLst>
              <p:tags r:id="rId8"/>
            </p:custDataLst>
          </p:nvPr>
        </p:nvSpPr>
        <p:spPr>
          <a:xfrm>
            <a:off x="-127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579600" y="237600"/>
            <a:ext cx="11037600" cy="441964"/>
          </a:xfrm>
        </p:spPr>
        <p:txBody>
          <a:bodyPr lIns="90000" tIns="46800" rIns="90000" bIns="0">
            <a:normAutofit/>
          </a:bodyPr>
          <a:lstStyle>
            <a:lvl1pPr>
              <a:defRPr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flipH="1">
            <a:off x="11301730" y="6068060"/>
            <a:ext cx="692150" cy="702945"/>
            <a:chOff x="8048" y="-2892"/>
            <a:chExt cx="2744" cy="2786"/>
          </a:xfrm>
        </p:grpSpPr>
        <p:sp>
          <p:nvSpPr>
            <p:cNvPr id="9" name="任意多边形: 形状 8"/>
            <p:cNvSpPr/>
            <p:nvPr>
              <p:custDataLst>
                <p:tags r:id="rId4"/>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7"/>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8"/>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grpSp>
        <p:nvGrpSpPr>
          <p:cNvPr id="15" name="组合 14"/>
          <p:cNvGrpSpPr/>
          <p:nvPr userDrawn="1">
            <p:custDataLst>
              <p:tags r:id="rId9"/>
            </p:custDataLst>
          </p:nvPr>
        </p:nvGrpSpPr>
        <p:grpSpPr>
          <a:xfrm flipH="1">
            <a:off x="144780" y="49530"/>
            <a:ext cx="548640" cy="967740"/>
            <a:chOff x="12048" y="888"/>
            <a:chExt cx="4960" cy="8745"/>
          </a:xfrm>
        </p:grpSpPr>
        <p:sp>
          <p:nvSpPr>
            <p:cNvPr id="16" name="任意多边形: 形状 15"/>
            <p:cNvSpPr/>
            <p:nvPr>
              <p:custDataLst>
                <p:tags r:id="rId10"/>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16"/>
            <p:cNvSpPr/>
            <p:nvPr>
              <p:custDataLst>
                <p:tags r:id="rId11"/>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8" name="任意多边形: 形状 17"/>
            <p:cNvSpPr/>
            <p:nvPr>
              <p:custDataLst>
                <p:tags r:id="rId12"/>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9" name="任意多边形: 形状 6"/>
            <p:cNvSpPr/>
            <p:nvPr>
              <p:custDataLst>
                <p:tags r:id="rId13"/>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20" name="任意多边形: 形状 7"/>
            <p:cNvSpPr/>
            <p:nvPr>
              <p:custDataLst>
                <p:tags r:id="rId14"/>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21" name="任意多边形: 形状 8"/>
            <p:cNvSpPr/>
            <p:nvPr>
              <p:custDataLst>
                <p:tags r:id="rId15"/>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22" name="任意多边形: 形状 9"/>
            <p:cNvSpPr/>
            <p:nvPr>
              <p:custDataLst>
                <p:tags r:id="rId16"/>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7"/>
            </p:custDataLst>
          </p:nvPr>
        </p:nvSpPr>
        <p:spPr>
          <a:xfrm>
            <a:off x="1522800" y="1339200"/>
            <a:ext cx="9144000" cy="2386800"/>
          </a:xfrm>
          <a:noFill/>
        </p:spPr>
        <p:txBody>
          <a:bodyPr lIns="90000" tIns="46800" rIns="90000" bIns="0" anchor="b">
            <a:normAutofit/>
          </a:bodyPr>
          <a:lstStyle>
            <a:lvl1pPr algn="ctr">
              <a:defRPr sz="60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p>
            <a:endParaRPr lang="zh-CN" altLang="en-US" dirty="0"/>
          </a:p>
        </p:txBody>
      </p:sp>
      <p:sp>
        <p:nvSpPr>
          <p:cNvPr id="5" name="灯片编号占位符 4"/>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1"/>
            </p:custDataLst>
          </p:nvPr>
        </p:nvSpPr>
        <p:spPr>
          <a:xfrm>
            <a:off x="1522413" y="3862800"/>
            <a:ext cx="9144000" cy="1656000"/>
          </a:xfrm>
          <a:noFill/>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12"/>
          <p:cNvSpPr/>
          <p:nvPr>
            <p:custDataLst>
              <p:tags r:id="rId2"/>
            </p:custDataLst>
          </p:nvPr>
        </p:nvSpPr>
        <p:spPr>
          <a:xfrm>
            <a:off x="849630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等腰三角形 4"/>
          <p:cNvSpPr/>
          <p:nvPr>
            <p:custDataLst>
              <p:tags r:id="rId3"/>
            </p:custDataLst>
          </p:nvPr>
        </p:nvSpPr>
        <p:spPr>
          <a:xfrm rot="10800000">
            <a:off x="1026795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4"/>
            </p:custDataLst>
          </p:nvPr>
        </p:nvSpPr>
        <p:spPr>
          <a:xfrm rot="10800000">
            <a:off x="7061983" y="647700"/>
            <a:ext cx="1501775"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等腰三角形 6"/>
          <p:cNvSpPr/>
          <p:nvPr>
            <p:custDataLst>
              <p:tags r:id="rId5"/>
            </p:custDataLst>
          </p:nvPr>
        </p:nvSpPr>
        <p:spPr>
          <a:xfrm rot="10800000">
            <a:off x="7440035" y="0"/>
            <a:ext cx="1501775"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等腰三角形 24"/>
          <p:cNvSpPr/>
          <p:nvPr>
            <p:custDataLst>
              <p:tags r:id="rId6"/>
            </p:custDataLst>
          </p:nvPr>
        </p:nvSpPr>
        <p:spPr>
          <a:xfrm rot="10800000">
            <a:off x="95345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0" name="组合 14"/>
          <p:cNvGrpSpPr/>
          <p:nvPr>
            <p:custDataLst>
              <p:tags r:id="rId7"/>
            </p:custDataLst>
          </p:nvPr>
        </p:nvGrpSpPr>
        <p:grpSpPr bwMode="auto">
          <a:xfrm flipH="1">
            <a:off x="-312738" y="88900"/>
            <a:ext cx="2957513" cy="3230563"/>
            <a:chOff x="-313138" y="88946"/>
            <a:chExt cx="2958463" cy="3230885"/>
          </a:xfrm>
        </p:grpSpPr>
        <p:sp>
          <p:nvSpPr>
            <p:cNvPr id="11" name="任意多边形 45"/>
            <p:cNvSpPr/>
            <p:nvPr>
              <p:custDataLst>
                <p:tags r:id="rId8"/>
              </p:custDataLst>
            </p:nvPr>
          </p:nvSpPr>
          <p:spPr>
            <a:xfrm rot="746688">
              <a:off x="-313138" y="247712"/>
              <a:ext cx="2958463" cy="3072119"/>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任意多边形 46"/>
            <p:cNvSpPr/>
            <p:nvPr>
              <p:custDataLst>
                <p:tags r:id="rId9"/>
              </p:custDataLst>
            </p:nvPr>
          </p:nvSpPr>
          <p:spPr>
            <a:xfrm rot="746688">
              <a:off x="196613" y="88946"/>
              <a:ext cx="1305344" cy="1371737"/>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2" name="标题 1"/>
          <p:cNvSpPr>
            <a:spLocks noGrp="1"/>
          </p:cNvSpPr>
          <p:nvPr>
            <p:ph type="title" hasCustomPrompt="1"/>
            <p:custDataLst>
              <p:tags r:id="rId10"/>
            </p:custDataLst>
          </p:nvPr>
        </p:nvSpPr>
        <p:spPr>
          <a:xfrm>
            <a:off x="1884282" y="3414578"/>
            <a:ext cx="5017135" cy="863174"/>
          </a:xfrm>
        </p:spPr>
        <p:txBody>
          <a:bodyPr anchor="b">
            <a:normAutofit/>
          </a:bodyPr>
          <a:lstStyle>
            <a:lvl1pPr>
              <a:defRPr sz="3600"/>
            </a:lvl1pPr>
          </a:lstStyle>
          <a:p>
            <a:r>
              <a:rPr lang="zh-CN" altLang="en-US" noProof="1"/>
              <a:t>单击此处编辑标题</a:t>
            </a:r>
            <a:endParaRPr lang="zh-CN" altLang="en-US" noProof="1"/>
          </a:p>
        </p:txBody>
      </p:sp>
      <p:sp>
        <p:nvSpPr>
          <p:cNvPr id="3" name="文本占位符 2"/>
          <p:cNvSpPr>
            <a:spLocks noGrp="1"/>
          </p:cNvSpPr>
          <p:nvPr>
            <p:ph type="body" idx="1"/>
            <p:custDataLst>
              <p:tags r:id="rId11"/>
            </p:custDataLst>
          </p:nvPr>
        </p:nvSpPr>
        <p:spPr>
          <a:xfrm>
            <a:off x="1884281" y="4332272"/>
            <a:ext cx="5017134" cy="111222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13" name="日期占位符 3"/>
          <p:cNvSpPr>
            <a:spLocks noGrp="1"/>
          </p:cNvSpPr>
          <p:nvPr>
            <p:ph type="dt" sz="half" idx="10"/>
            <p:custDataLst>
              <p:tags r:id="rId12"/>
            </p:custDataLst>
          </p:nvPr>
        </p:nvSpPr>
        <p:spPr/>
        <p:txBody>
          <a:bodyPr/>
          <a:lstStyle>
            <a:lvl1pPr>
              <a:defRPr/>
            </a:lvl1pPr>
          </a:lstStyle>
          <a:p>
            <a:fld id="{760FBDFE-C587-4B4C-A407-44438C67B59E}" type="datetimeFigureOut">
              <a:rPr lang="zh-CN" altLang="en-US" smtClean="0"/>
            </a:fld>
            <a:endParaRPr lang="zh-CN" altLang="en-US"/>
          </a:p>
        </p:txBody>
      </p:sp>
      <p:sp>
        <p:nvSpPr>
          <p:cNvPr id="14" name="页脚占位符 4"/>
          <p:cNvSpPr>
            <a:spLocks noGrp="1"/>
          </p:cNvSpPr>
          <p:nvPr>
            <p:ph type="ftr" sz="quarter" idx="11"/>
            <p:custDataLst>
              <p:tags r:id="rId13"/>
            </p:custDataLst>
          </p:nvPr>
        </p:nvSpPr>
        <p:spPr/>
        <p:txBody>
          <a:bodyPr/>
          <a:lstStyle>
            <a:lvl1pPr>
              <a:defRPr/>
            </a:lvl1pPr>
          </a:lstStyle>
          <a:p>
            <a:endParaRPr lang="zh-CN" altLang="en-US"/>
          </a:p>
        </p:txBody>
      </p:sp>
      <p:sp>
        <p:nvSpPr>
          <p:cNvPr id="15" name="灯片编号占位符 5"/>
          <p:cNvSpPr>
            <a:spLocks noGrp="1"/>
          </p:cNvSpPr>
          <p:nvPr>
            <p:ph type="sldNum" sz="quarter" idx="12"/>
            <p:custDataLst>
              <p:tags r:id="rId14"/>
            </p:custDataLst>
          </p:nvPr>
        </p:nvSpPr>
        <p:spPr/>
        <p:txBody>
          <a:bodyPr/>
          <a:lstStyle>
            <a:lvl1pPr>
              <a:defRPr/>
            </a:lvl1pPr>
          </a:lstStyle>
          <a:p>
            <a:fld id="{49AE70B2-8BF9-45C0-BB95-33D1B9D3A854}" type="slidenum">
              <a:rPr lang="zh-CN" altLang="en-US" smtClean="0"/>
            </a:fld>
            <a:endParaRPr lang="zh-CN" altLang="en-US"/>
          </a:p>
        </p:txBody>
      </p:sp>
      <p:pic>
        <p:nvPicPr>
          <p:cNvPr id="17" name="图片 16"/>
          <p:cNvPicPr>
            <a:picLocks noChangeAspect="1"/>
          </p:cNvPicPr>
          <p:nvPr>
            <p:custDataLst>
              <p:tags r:id="rId15"/>
            </p:custDataLst>
          </p:nvPr>
        </p:nvPicPr>
        <p:blipFill>
          <a:blip r:embed="rId16" cstate="email">
            <a:extLst>
              <a:ext uri="{BEBA8EAE-BF5A-486C-A8C5-ECC9F3942E4B}">
                <a14:imgProps xmlns:a14="http://schemas.microsoft.com/office/drawing/2010/main">
                  <a14:imgLayer r:embed="rId17">
                    <a14:imgEffect>
                      <a14:colorTemperature colorTemp="4700"/>
                    </a14:imgEffect>
                  </a14:imgLayer>
                </a14:imgProps>
              </a:ext>
            </a:extLst>
          </a:blip>
          <a:srcRect/>
          <a:stretch>
            <a:fillRect/>
          </a:stretch>
        </p:blipFill>
        <p:spPr>
          <a:xfrm>
            <a:off x="7052747"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五边形 4"/>
          <p:cNvSpPr/>
          <p:nvPr userDrawn="1">
            <p:custDataLst>
              <p:tags r:id="rId3"/>
            </p:custDataLst>
          </p:nvPr>
        </p:nvSpPr>
        <p:spPr>
          <a:xfrm>
            <a:off x="0" y="-1333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任意多边形 2"/>
          <p:cNvSpPr/>
          <p:nvPr userDrawn="1">
            <p:custDataLst>
              <p:tags r:id="rId4"/>
            </p:custDataLst>
          </p:nvPr>
        </p:nvSpPr>
        <p:spPr>
          <a:xfrm>
            <a:off x="8978900" y="-13335"/>
            <a:ext cx="3213100" cy="6890385"/>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060" h="10800">
                <a:moveTo>
                  <a:pt x="0" y="0"/>
                </a:moveTo>
                <a:lnTo>
                  <a:pt x="2123" y="0"/>
                </a:lnTo>
                <a:lnTo>
                  <a:pt x="5060" y="4456"/>
                </a:lnTo>
                <a:lnTo>
                  <a:pt x="5060" y="6344"/>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5"/>
            </p:custDataLst>
          </p:nvPr>
        </p:nvSpPr>
        <p:spPr>
          <a:xfrm>
            <a:off x="1376680" y="2423160"/>
            <a:ext cx="5619206" cy="975995"/>
          </a:xfrm>
        </p:spPr>
        <p:txBody>
          <a:bodyPr lIns="90000" tIns="46800" rIns="90000" bIns="0" anchor="b" anchorCtr="0">
            <a:normAutofit/>
          </a:bodyPr>
          <a:lstStyle>
            <a:lvl1pPr algn="l">
              <a:defRPr sz="6000" b="0" i="0" spc="300" baseline="0">
                <a:solidFill>
                  <a:schemeClr val="bg1"/>
                </a:solidFill>
                <a:effectLst/>
                <a:latin typeface="Arial" panose="020B0604020202020204" pitchFamily="34" charset="0"/>
                <a:ea typeface="汉仪旗黑-85S" panose="00020600040101010101" pitchFamily="18" charset="-122"/>
              </a:defRPr>
            </a:lvl1pPr>
          </a:lstStyle>
          <a:p>
            <a:r>
              <a:rPr lang="zh-CN" altLang="en-US" dirty="0"/>
              <a:t>添加标题</a:t>
            </a:r>
            <a:endParaRPr lang="zh-CN" altLang="en-US" dirty="0"/>
          </a:p>
        </p:txBody>
      </p:sp>
      <p:sp>
        <p:nvSpPr>
          <p:cNvPr id="3" name="副标题 2"/>
          <p:cNvSpPr>
            <a:spLocks noGrp="1"/>
          </p:cNvSpPr>
          <p:nvPr>
            <p:ph type="subTitle" idx="1" hasCustomPrompt="1"/>
            <p:custDataLst>
              <p:tags r:id="rId6"/>
            </p:custDataLst>
          </p:nvPr>
        </p:nvSpPr>
        <p:spPr>
          <a:xfrm>
            <a:off x="1376362" y="3537588"/>
            <a:ext cx="5591978" cy="490423"/>
          </a:xfrm>
        </p:spPr>
        <p:txBody>
          <a:bodyPr lIns="90000" tIns="0" rIns="90000" bIns="46800">
            <a:normAutofit/>
          </a:bodyPr>
          <a:lstStyle>
            <a:lvl1pPr marL="0" indent="0" algn="l" eaLnBrk="1" fontAlgn="auto" latinLnBrk="0" hangingPunct="1">
              <a:lnSpc>
                <a:spcPct val="110000"/>
              </a:lnSpc>
              <a:buNone/>
              <a:defRPr sz="240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11" name="直接连接符 10"/>
          <p:cNvCxnSpPr/>
          <p:nvPr userDrawn="1">
            <p:custDataLst>
              <p:tags r:id="rId7"/>
            </p:custDataLst>
          </p:nvPr>
        </p:nvCxnSpPr>
        <p:spPr>
          <a:xfrm>
            <a:off x="1376680" y="4073163"/>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1"/>
            </p:custDataLst>
          </p:nvPr>
        </p:nvSpPr>
        <p:spPr>
          <a:xfrm>
            <a:off x="1376362" y="4105577"/>
            <a:ext cx="2311297" cy="490841"/>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
        <p:nvSpPr>
          <p:cNvPr id="6" name="文本占位符 5"/>
          <p:cNvSpPr>
            <a:spLocks noGrp="1"/>
          </p:cNvSpPr>
          <p:nvPr>
            <p:ph type="body" sz="quarter" idx="14" hasCustomPrompt="1"/>
            <p:custDataLst>
              <p:tags r:id="rId12"/>
            </p:custDataLst>
          </p:nvPr>
        </p:nvSpPr>
        <p:spPr>
          <a:xfrm>
            <a:off x="1376361" y="4662147"/>
            <a:ext cx="2310267" cy="490423"/>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55370" y="3483101"/>
            <a:ext cx="6139180" cy="843787"/>
          </a:xfrm>
        </p:spPr>
        <p:txBody>
          <a:bodyPr lIns="90000" tIns="46800" rIns="90000" bIns="0" anchor="b" anchorCtr="0">
            <a:normAutofit/>
          </a:bodyPr>
          <a:lstStyle>
            <a:lvl1pPr>
              <a:defRPr sz="4800" b="0" i="0" u="none" strike="noStrike" kern="1200" cap="none" spc="300" normalizeH="0" baseline="0">
                <a:solidFill>
                  <a:schemeClr val="tx1">
                    <a:lumMod val="75000"/>
                    <a:lumOff val="25000"/>
                  </a:schemeClr>
                </a:solidFill>
                <a:effectLst/>
                <a:uFillTx/>
                <a:latin typeface="Arial" panose="020B0604020202020204" pitchFamily="34" charset="0"/>
                <a:ea typeface="汉仪旗黑-85S" panose="00020600040101010101" pitchFamily="18" charset="-122"/>
              </a:defRPr>
            </a:lvl1pPr>
          </a:lstStyle>
          <a:p>
            <a:r>
              <a:rPr lang="zh-CN" altLang="en-US" dirty="0"/>
              <a:t>单击此处添加标题</a:t>
            </a:r>
            <a:endParaRPr lang="zh-CN" altLang="en-US" dirty="0"/>
          </a:p>
        </p:txBody>
      </p:sp>
      <p:sp>
        <p:nvSpPr>
          <p:cNvPr id="3" name="文本占位符 2"/>
          <p:cNvSpPr>
            <a:spLocks noGrp="1"/>
          </p:cNvSpPr>
          <p:nvPr>
            <p:ph type="body" idx="1" hasCustomPrompt="1"/>
            <p:custDataLst>
              <p:tags r:id="rId3"/>
            </p:custDataLst>
          </p:nvPr>
        </p:nvSpPr>
        <p:spPr>
          <a:xfrm>
            <a:off x="1074783" y="4482667"/>
            <a:ext cx="6119767" cy="867600"/>
          </a:xfrm>
        </p:spPr>
        <p:txBody>
          <a:bodyPr lIns="90000" tIns="0" rIns="90000" bIns="46800">
            <a:normAutofit/>
          </a:bodyPr>
          <a:lstStyle>
            <a:lvl1pPr marL="0" indent="0" eaLnBrk="1" fontAlgn="auto" latinLnBrk="0" hangingPunct="1">
              <a:lnSpc>
                <a:spcPct val="130000"/>
              </a:lnSpc>
              <a:buNone/>
              <a:defRPr kumimoji="0" lang="zh-CN" altLang="en-US" sz="2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单击此处添加副标题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9" name="组合 8"/>
          <p:cNvGrpSpPr/>
          <p:nvPr userDrawn="1">
            <p:custDataLst>
              <p:tags r:id="rId7"/>
            </p:custDataLst>
          </p:nvPr>
        </p:nvGrpSpPr>
        <p:grpSpPr>
          <a:xfrm>
            <a:off x="7650480" y="563880"/>
            <a:ext cx="3149600" cy="5553075"/>
            <a:chOff x="12048" y="888"/>
            <a:chExt cx="4960" cy="8745"/>
          </a:xfrm>
        </p:grpSpPr>
        <p:sp>
          <p:nvSpPr>
            <p:cNvPr id="10" name="任意多边形: 形状 9"/>
            <p:cNvSpPr/>
            <p:nvPr>
              <p:custDataLst>
                <p:tags r:id="rId8"/>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任意多边形: 形状 10"/>
            <p:cNvSpPr/>
            <p:nvPr>
              <p:custDataLst>
                <p:tags r:id="rId9"/>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5"/>
            <p:cNvSpPr/>
            <p:nvPr>
              <p:custDataLst>
                <p:tags r:id="rId10"/>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3" name="任意多边形: 形状 6"/>
            <p:cNvSpPr/>
            <p:nvPr>
              <p:custDataLst>
                <p:tags r:id="rId11"/>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任意多边形: 形状 7"/>
            <p:cNvSpPr/>
            <p:nvPr>
              <p:custDataLst>
                <p:tags r:id="rId12"/>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8"/>
            <p:cNvSpPr/>
            <p:nvPr>
              <p:custDataLst>
                <p:tags r:id="rId13"/>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9"/>
            <p:cNvSpPr/>
            <p:nvPr>
              <p:custDataLst>
                <p:tags r:id="rId14"/>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p>
            <a:endParaRPr lang="zh-CN" altLang="en-US"/>
          </a:p>
        </p:txBody>
      </p:sp>
      <p:sp>
        <p:nvSpPr>
          <p:cNvPr id="7" name="灯片编号占位符 6"/>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077812" y="-29028"/>
            <a:ext cx="1387763" cy="1350911"/>
            <a:chOff x="10736580" y="-44625"/>
            <a:chExt cx="1830596" cy="1781985"/>
          </a:xfrm>
        </p:grpSpPr>
        <p:sp>
          <p:nvSpPr>
            <p:cNvPr id="11"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2"/>
        </a:solidFill>
        <a:effectLst/>
      </p:bgPr>
    </p:bg>
    <p:spTree>
      <p:nvGrpSpPr>
        <p:cNvPr id="1" name=""/>
        <p:cNvGrpSpPr/>
        <p:nvPr/>
      </p:nvGrpSpPr>
      <p:grpSpPr>
        <a:xfrm>
          <a:off x="0" y="0"/>
          <a:ext cx="0" cy="0"/>
          <a:chOff x="0" y="0"/>
          <a:chExt cx="0" cy="0"/>
        </a:xfrm>
      </p:grpSpPr>
      <p:sp>
        <p:nvSpPr>
          <p:cNvPr id="6" name="流程图: 过程 5"/>
          <p:cNvSpPr/>
          <p:nvPr userDrawn="1">
            <p:custDataLst>
              <p:tags r:id="rId2"/>
            </p:custDataLst>
          </p:nvPr>
        </p:nvSpPr>
        <p:spPr>
          <a:xfrm flipH="1">
            <a:off x="5715" y="947420"/>
            <a:ext cx="12208510" cy="4229735"/>
          </a:xfrm>
          <a:prstGeom prst="flowChartProcess">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6"/>
          <p:cNvSpPr/>
          <p:nvPr userDrawn="1">
            <p:custDataLst>
              <p:tags r:id="rId3"/>
            </p:custDataLst>
          </p:nvPr>
        </p:nvSpPr>
        <p:spPr>
          <a:xfrm rot="14280000" flipV="1">
            <a:off x="663552" y="6286920"/>
            <a:ext cx="704178" cy="1126920"/>
          </a:xfrm>
          <a:custGeom>
            <a:avLst/>
            <a:gdLst/>
            <a:ahLst/>
            <a:cxnLst>
              <a:cxn ang="3">
                <a:pos x="hc" y="t"/>
              </a:cxn>
              <a:cxn ang="cd2">
                <a:pos x="l" y="vc"/>
              </a:cxn>
              <a:cxn ang="cd4">
                <a:pos x="hc" y="b"/>
              </a:cxn>
              <a:cxn ang="0">
                <a:pos x="r" y="vc"/>
              </a:cxn>
            </a:cxnLst>
            <a:rect l="l" t="t" r="r" b="b"/>
            <a:pathLst>
              <a:path w="1109" h="1775">
                <a:moveTo>
                  <a:pt x="0" y="0"/>
                </a:moveTo>
                <a:lnTo>
                  <a:pt x="1109" y="0"/>
                </a:lnTo>
                <a:lnTo>
                  <a:pt x="1109" y="17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17"/>
          <p:cNvSpPr/>
          <p:nvPr userDrawn="1">
            <p:custDataLst>
              <p:tags r:id="rId4"/>
            </p:custDataLst>
          </p:nvPr>
        </p:nvSpPr>
        <p:spPr>
          <a:xfrm rot="14280000" flipV="1">
            <a:off x="2193875" y="6588665"/>
            <a:ext cx="327076" cy="523430"/>
          </a:xfrm>
          <a:custGeom>
            <a:avLst/>
            <a:gdLst/>
            <a:ahLst/>
            <a:cxnLst>
              <a:cxn ang="3">
                <a:pos x="hc" y="t"/>
              </a:cxn>
              <a:cxn ang="cd2">
                <a:pos x="l" y="vc"/>
              </a:cxn>
              <a:cxn ang="cd4">
                <a:pos x="hc" y="b"/>
              </a:cxn>
              <a:cxn ang="0">
                <a:pos x="r" y="vc"/>
              </a:cxn>
            </a:cxnLst>
            <a:rect l="l" t="t" r="r" b="b"/>
            <a:pathLst>
              <a:path w="515" h="824">
                <a:moveTo>
                  <a:pt x="0" y="0"/>
                </a:moveTo>
                <a:lnTo>
                  <a:pt x="515" y="0"/>
                </a:lnTo>
                <a:lnTo>
                  <a:pt x="515" y="824"/>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矩形 14"/>
          <p:cNvSpPr/>
          <p:nvPr userDrawn="1">
            <p:custDataLst>
              <p:tags r:id="rId5"/>
            </p:custDataLst>
          </p:nvPr>
        </p:nvSpPr>
        <p:spPr>
          <a:xfrm rot="14280000" flipV="1">
            <a:off x="1495425" y="5680710"/>
            <a:ext cx="935990" cy="93599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6"/>
            </p:custDataLst>
          </p:nvPr>
        </p:nvSpPr>
        <p:spPr>
          <a:xfrm rot="14280000" flipV="1">
            <a:off x="459105" y="5795010"/>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20"/>
          <p:cNvSpPr/>
          <p:nvPr userDrawn="1">
            <p:custDataLst>
              <p:tags r:id="rId7"/>
            </p:custDataLst>
          </p:nvPr>
        </p:nvSpPr>
        <p:spPr>
          <a:xfrm rot="14280000" flipV="1">
            <a:off x="-329409" y="6091597"/>
            <a:ext cx="849630" cy="630618"/>
          </a:xfrm>
          <a:custGeom>
            <a:avLst/>
            <a:gdLst/>
            <a:ahLst/>
            <a:cxnLst>
              <a:cxn ang="3">
                <a:pos x="hc" y="t"/>
              </a:cxn>
              <a:cxn ang="cd2">
                <a:pos x="l" y="vc"/>
              </a:cxn>
              <a:cxn ang="cd4">
                <a:pos x="hc" y="b"/>
              </a:cxn>
              <a:cxn ang="0">
                <a:pos x="r" y="vc"/>
              </a:cxn>
            </a:cxnLst>
            <a:rect l="l" t="t" r="r" b="b"/>
            <a:pathLst>
              <a:path w="1338" h="993">
                <a:moveTo>
                  <a:pt x="0" y="0"/>
                </a:moveTo>
                <a:lnTo>
                  <a:pt x="1338" y="0"/>
                </a:lnTo>
                <a:lnTo>
                  <a:pt x="1338" y="252"/>
                </a:lnTo>
                <a:lnTo>
                  <a:pt x="152" y="993"/>
                </a:lnTo>
                <a:lnTo>
                  <a:pt x="0" y="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30"/>
          <p:cNvSpPr/>
          <p:nvPr userDrawn="1">
            <p:custDataLst>
              <p:tags r:id="rId8"/>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userDrawn="1">
            <p:custDataLst>
              <p:tags r:id="rId9"/>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0"/>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7" name="标题 6"/>
          <p:cNvSpPr>
            <a:spLocks noGrp="1"/>
          </p:cNvSpPr>
          <p:nvPr>
            <p:ph type="title"/>
            <p:custDataLst>
              <p:tags r:id="rId14"/>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五边形 4"/>
          <p:cNvSpPr/>
          <p:nvPr userDrawn="1">
            <p:custDataLst>
              <p:tags r:id="rId3"/>
            </p:custDataLst>
          </p:nvPr>
        </p:nvSpPr>
        <p:spPr>
          <a:xfrm flipH="1">
            <a:off x="3448050" y="571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custDataLst>
              <p:tags r:id="rId4"/>
            </p:custDataLst>
          </p:nvPr>
        </p:nvCxnSpPr>
        <p:spPr>
          <a:xfrm>
            <a:off x="6619875" y="3705225"/>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任意多边形 6"/>
          <p:cNvSpPr/>
          <p:nvPr userDrawn="1">
            <p:custDataLst>
              <p:tags r:id="rId5"/>
            </p:custDataLst>
          </p:nvPr>
        </p:nvSpPr>
        <p:spPr>
          <a:xfrm flipH="1">
            <a:off x="0" y="0"/>
            <a:ext cx="3385820" cy="6884034"/>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332" h="10800">
                <a:moveTo>
                  <a:pt x="0" y="0"/>
                </a:moveTo>
                <a:lnTo>
                  <a:pt x="2123" y="0"/>
                </a:lnTo>
                <a:lnTo>
                  <a:pt x="5332" y="4869"/>
                </a:lnTo>
                <a:lnTo>
                  <a:pt x="5332" y="5931"/>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3730171" y="2056531"/>
            <a:ext cx="7847430" cy="1409298"/>
          </a:xfrm>
        </p:spPr>
        <p:txBody>
          <a:bodyPr vert="horz" lIns="90000" tIns="46800" rIns="90000" bIns="0" rtlCol="0" anchor="t" anchorCtr="0">
            <a:normAutofit/>
          </a:bodyPr>
          <a:lstStyle>
            <a:lvl1pPr marL="0" marR="0" algn="r" defTabSz="914400" rtl="0" eaLnBrk="1" fontAlgn="auto" latinLnBrk="0" hangingPunct="1">
              <a:lnSpc>
                <a:spcPct val="100000"/>
              </a:lnSpc>
              <a:buNone/>
              <a:defRPr kumimoji="0" lang="zh-CN" altLang="en-US" sz="8000" b="1" i="0" u="none" strike="noStrike" kern="1200" cap="all" spc="300" normalizeH="0" baseline="0" noProof="1" dirty="0">
                <a:solidFill>
                  <a:schemeClr val="bg1"/>
                </a:solidFill>
                <a:effectLst/>
                <a:uFillTx/>
                <a:latin typeface="Arial" panose="020B0604020202020204" pitchFamily="34" charset="0"/>
                <a:ea typeface="汉仪旗黑-85S" panose="00020600040101010101" pitchFamily="18" charset="-122"/>
                <a:cs typeface="+mj-cs"/>
                <a:sym typeface="+mn-ea"/>
              </a:defRPr>
            </a:lvl1pPr>
          </a:lstStyle>
          <a:p>
            <a:pPr lvl="0"/>
            <a:r>
              <a:rPr lang="zh-CN" altLang="en-US" dirty="0">
                <a:sym typeface="+mn-ea"/>
              </a:rPr>
              <a:t>添加标题</a:t>
            </a:r>
            <a:endParaRPr dirty="0">
              <a:sym typeface="+mn-ea"/>
            </a:endParaRPr>
          </a:p>
        </p:txBody>
      </p:sp>
      <p:sp>
        <p:nvSpPr>
          <p:cNvPr id="7" name="文本占位符 6"/>
          <p:cNvSpPr>
            <a:spLocks noGrp="1"/>
          </p:cNvSpPr>
          <p:nvPr>
            <p:ph type="body" sz="quarter" idx="13" hasCustomPrompt="1"/>
            <p:custDataLst>
              <p:tags r:id="rId10"/>
            </p:custDataLst>
          </p:nvPr>
        </p:nvSpPr>
        <p:spPr>
          <a:xfrm>
            <a:off x="3730171" y="3944622"/>
            <a:ext cx="7847429" cy="1057037"/>
          </a:xfrm>
        </p:spPr>
        <p:txBody>
          <a:bodyPr lIns="90000" tIns="0" rIns="90000" bIns="46800">
            <a:normAutofit/>
          </a:bodyPr>
          <a:lstStyle>
            <a:lvl1pPr marL="0" indent="0" algn="r">
              <a:lnSpc>
                <a:spcPct val="110000"/>
              </a:lnSpc>
              <a:buNone/>
              <a:defRPr sz="2800" cap="all" spc="200" baseline="0">
                <a:solidFill>
                  <a:schemeClr val="bg1"/>
                </a:solidFill>
                <a:latin typeface="Arial" panose="020B0604020202020204" pitchFamily="34" charset="0"/>
                <a:ea typeface="汉仪旗黑-85S" panose="00020600040101010101" pitchFamily="18" charset="-122"/>
              </a:defRPr>
            </a:lvl1pPr>
          </a:lstStyle>
          <a:p>
            <a:pPr lvl="0"/>
            <a:r>
              <a:rPr lang="zh-CN" altLang="en-US" dirty="0"/>
              <a:t>单击此处添加副标题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flipH="1">
            <a:off x="11072829" y="5818504"/>
            <a:ext cx="825801" cy="838501"/>
            <a:chOff x="8048" y="-2892"/>
            <a:chExt cx="2745" cy="2787"/>
          </a:xfrm>
        </p:grpSpPr>
        <p:sp>
          <p:nvSpPr>
            <p:cNvPr id="10" name="任意多边形: 形状 9"/>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11"/>
            </p:custDataLst>
          </p:nvPr>
        </p:nvSpPr>
        <p:spPr/>
        <p:txBody>
          <a:bodyPr/>
          <a:lstStyle/>
          <a:p>
            <a:r>
              <a:rPr lang="zh-CN" altLang="en-US" dirty="0"/>
              <a:t>单击此处编辑母版标题样式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153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3"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4"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5"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6"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1"/>
            </p:custDataLst>
          </p:nvPr>
        </p:nvSpPr>
        <p:spPr>
          <a:xfrm>
            <a:off x="1281600" y="1249200"/>
            <a:ext cx="9626400" cy="723600"/>
          </a:xfrm>
        </p:spPr>
        <p:txBody>
          <a:bodyPr lIns="90000" tIns="46800" rIns="90000" bIns="0" anchor="ctr">
            <a:normAutofit/>
          </a:bodyPr>
          <a:lstStyle>
            <a:lvl1pPr>
              <a:defRPr sz="32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2"/>
            </p:custDataLst>
          </p:nvPr>
        </p:nvSpPr>
        <p:spPr>
          <a:xfrm>
            <a:off x="1281113" y="2163600"/>
            <a:ext cx="9626600" cy="3445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dirty="0"/>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1320536" y="6068695"/>
            <a:ext cx="673345" cy="683505"/>
            <a:chOff x="8048" y="-2892"/>
            <a:chExt cx="2745" cy="2787"/>
          </a:xfrm>
        </p:grpSpPr>
        <p:sp>
          <p:nvSpPr>
            <p:cNvPr id="11" name="任意多边形: 形状 10"/>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2" name="任意多边形: 形状 11"/>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5" name="任意多边形: 形状 14"/>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8" name="矩形 7"/>
          <p:cNvSpPr/>
          <p:nvPr userDrawn="1">
            <p:custDataLst>
              <p:tags r:id="rId8"/>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9"/>
            </p:custDataLst>
          </p:nvPr>
        </p:nvSpPr>
        <p:spPr>
          <a:xfrm>
            <a:off x="583200" y="770400"/>
            <a:ext cx="3960000" cy="882000"/>
          </a:xfrm>
        </p:spPr>
        <p:txBody>
          <a:bodyPr lIns="90000" tIns="46800" rIns="90000" bIns="0" anchor="ctr">
            <a:normAutofit/>
          </a:bodyPr>
          <a:lstStyle>
            <a:lvl1pPr>
              <a:defRPr sz="3600" baseline="0">
                <a:solidFill>
                  <a:schemeClr val="tx1">
                    <a:lumMod val="85000"/>
                    <a:lumOff val="15000"/>
                  </a:schemeClr>
                </a:solidFill>
                <a:latin typeface="+mj-ea"/>
                <a:ea typeface="+mj-ea"/>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flipH="1">
            <a:off x="259080" y="162560"/>
            <a:ext cx="592455" cy="1045845"/>
            <a:chOff x="12048" y="888"/>
            <a:chExt cx="4960" cy="8745"/>
          </a:xfrm>
          <a:solidFill>
            <a:schemeClr val="bg2"/>
          </a:solidFill>
        </p:grpSpPr>
        <p:sp>
          <p:nvSpPr>
            <p:cNvPr id="12"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3" name="任意多边形: 形状 4"/>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4" name="任意多边形: 形状 5"/>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5"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6"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7"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8"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p:custDataLst>
              <p:tags r:id="rId11"/>
            </p:custDataLst>
          </p:nvPr>
        </p:nvSpPr>
        <p:spPr>
          <a:xfrm>
            <a:off x="612000" y="781200"/>
            <a:ext cx="10976400" cy="626400"/>
          </a:xfrm>
        </p:spPr>
        <p:txBody>
          <a:bodyPr lIns="90000" tIns="46800" rIns="90000" bIns="0" anchor="ctr">
            <a:normAutofit/>
          </a:bodyPr>
          <a:lstStyle>
            <a:lvl1pPr algn="ctr">
              <a:defRPr sz="3600"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82880" y="68580"/>
            <a:ext cx="655320" cy="1156335"/>
            <a:chOff x="12048" y="888"/>
            <a:chExt cx="4960" cy="8745"/>
          </a:xfrm>
        </p:grpSpPr>
        <p:sp>
          <p:nvSpPr>
            <p:cNvPr id="11" name="任意多边形: 形状 10"/>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4"/>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8" name="矩形 7"/>
          <p:cNvSpPr/>
          <p:nvPr userDrawn="1">
            <p:custDataLst>
              <p:tags r:id="rId10"/>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04800" y="669600"/>
            <a:ext cx="10976400" cy="565200"/>
          </a:xfrm>
        </p:spPr>
        <p:txBody>
          <a:bodyPr lIns="90000" tIns="46800" rIns="90000" bIns="0" anchor="ctr">
            <a:normAutofit/>
          </a:bodyPr>
          <a:lstStyle>
            <a:lvl1pPr algn="ctr">
              <a:defRPr sz="3200" baseline="0">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lIns="90000" tIns="46800" rIns="90000" bIns="46800"/>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a:lstStyle>
            <a:lvl1pP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flipH="1">
            <a:off x="11072829" y="5818504"/>
            <a:ext cx="825801" cy="838501"/>
            <a:chOff x="8048" y="-2892"/>
            <a:chExt cx="2745" cy="2787"/>
          </a:xfrm>
        </p:grpSpPr>
        <p:sp>
          <p:nvSpPr>
            <p:cNvPr id="22" name="任意多边形: 形状 21"/>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23" name="任意多边形: 形状 22"/>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24" name="任意多边形: 形状 23"/>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25" name="任意多边形: 形状 24"/>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26" name="任意多边形: 形状 25"/>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10" name="矩形 9"/>
          <p:cNvSpPr/>
          <p:nvPr userDrawn="1">
            <p:custDataLst>
              <p:tags r:id="rId8"/>
            </p:custDataLst>
          </p:nvPr>
        </p:nvSpPr>
        <p:spPr>
          <a:xfrm>
            <a:off x="-127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579600" y="237600"/>
            <a:ext cx="11037600" cy="441964"/>
          </a:xfrm>
        </p:spPr>
        <p:txBody>
          <a:bodyPr lIns="90000" tIns="46800" rIns="90000" bIns="0">
            <a:normAutofit/>
          </a:bodyPr>
          <a:lstStyle>
            <a:lvl1pPr>
              <a:defRPr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flipH="1">
            <a:off x="11301730" y="6068060"/>
            <a:ext cx="692150" cy="702945"/>
            <a:chOff x="8048" y="-2892"/>
            <a:chExt cx="2744" cy="2786"/>
          </a:xfrm>
        </p:grpSpPr>
        <p:sp>
          <p:nvSpPr>
            <p:cNvPr id="9" name="任意多边形: 形状 8"/>
            <p:cNvSpPr/>
            <p:nvPr>
              <p:custDataLst>
                <p:tags r:id="rId4"/>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7"/>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8"/>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grpSp>
        <p:nvGrpSpPr>
          <p:cNvPr id="15" name="组合 14"/>
          <p:cNvGrpSpPr/>
          <p:nvPr userDrawn="1">
            <p:custDataLst>
              <p:tags r:id="rId9"/>
            </p:custDataLst>
          </p:nvPr>
        </p:nvGrpSpPr>
        <p:grpSpPr>
          <a:xfrm flipH="1">
            <a:off x="144780" y="49530"/>
            <a:ext cx="548640" cy="967740"/>
            <a:chOff x="12048" y="888"/>
            <a:chExt cx="4960" cy="8745"/>
          </a:xfrm>
        </p:grpSpPr>
        <p:sp>
          <p:nvSpPr>
            <p:cNvPr id="16" name="任意多边形: 形状 15"/>
            <p:cNvSpPr/>
            <p:nvPr>
              <p:custDataLst>
                <p:tags r:id="rId10"/>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16"/>
            <p:cNvSpPr/>
            <p:nvPr>
              <p:custDataLst>
                <p:tags r:id="rId11"/>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8" name="任意多边形: 形状 17"/>
            <p:cNvSpPr/>
            <p:nvPr>
              <p:custDataLst>
                <p:tags r:id="rId12"/>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9" name="任意多边形: 形状 6"/>
            <p:cNvSpPr/>
            <p:nvPr>
              <p:custDataLst>
                <p:tags r:id="rId13"/>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20" name="任意多边形: 形状 7"/>
            <p:cNvSpPr/>
            <p:nvPr>
              <p:custDataLst>
                <p:tags r:id="rId14"/>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21" name="任意多边形: 形状 8"/>
            <p:cNvSpPr/>
            <p:nvPr>
              <p:custDataLst>
                <p:tags r:id="rId15"/>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22" name="任意多边形: 形状 9"/>
            <p:cNvSpPr/>
            <p:nvPr>
              <p:custDataLst>
                <p:tags r:id="rId16"/>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7"/>
            </p:custDataLst>
          </p:nvPr>
        </p:nvSpPr>
        <p:spPr>
          <a:xfrm>
            <a:off x="1522800" y="1339200"/>
            <a:ext cx="9144000" cy="2386800"/>
          </a:xfrm>
          <a:noFill/>
        </p:spPr>
        <p:txBody>
          <a:bodyPr lIns="90000" tIns="46800" rIns="90000" bIns="0" anchor="b">
            <a:normAutofit/>
          </a:bodyPr>
          <a:lstStyle>
            <a:lvl1pPr algn="ctr">
              <a:defRPr sz="60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p>
            <a:endParaRPr lang="zh-CN" altLang="en-US" dirty="0"/>
          </a:p>
        </p:txBody>
      </p:sp>
      <p:sp>
        <p:nvSpPr>
          <p:cNvPr id="5" name="灯片编号占位符 4"/>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1"/>
            </p:custDataLst>
          </p:nvPr>
        </p:nvSpPr>
        <p:spPr>
          <a:xfrm>
            <a:off x="1522413" y="3862800"/>
            <a:ext cx="9144000" cy="1656000"/>
          </a:xfrm>
          <a:noFill/>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五边形 4"/>
          <p:cNvSpPr/>
          <p:nvPr userDrawn="1">
            <p:custDataLst>
              <p:tags r:id="rId3"/>
            </p:custDataLst>
          </p:nvPr>
        </p:nvSpPr>
        <p:spPr>
          <a:xfrm>
            <a:off x="0" y="-1333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2"/>
          <p:cNvSpPr/>
          <p:nvPr userDrawn="1">
            <p:custDataLst>
              <p:tags r:id="rId4"/>
            </p:custDataLst>
          </p:nvPr>
        </p:nvSpPr>
        <p:spPr>
          <a:xfrm>
            <a:off x="8978900" y="-13335"/>
            <a:ext cx="3213100" cy="6890385"/>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060" h="10800">
                <a:moveTo>
                  <a:pt x="0" y="0"/>
                </a:moveTo>
                <a:lnTo>
                  <a:pt x="2123" y="0"/>
                </a:lnTo>
                <a:lnTo>
                  <a:pt x="5060" y="4456"/>
                </a:lnTo>
                <a:lnTo>
                  <a:pt x="5060" y="6344"/>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hasCustomPrompt="1"/>
            <p:custDataLst>
              <p:tags r:id="rId5"/>
            </p:custDataLst>
          </p:nvPr>
        </p:nvSpPr>
        <p:spPr>
          <a:xfrm>
            <a:off x="1376680" y="2423160"/>
            <a:ext cx="5619206" cy="975995"/>
          </a:xfrm>
        </p:spPr>
        <p:txBody>
          <a:bodyPr lIns="90000" tIns="46800" rIns="90000" bIns="0" anchor="b" anchorCtr="0">
            <a:normAutofit/>
          </a:bodyPr>
          <a:lstStyle>
            <a:lvl1pPr algn="l">
              <a:defRPr sz="6000" b="0" i="0" spc="300" baseline="0">
                <a:solidFill>
                  <a:schemeClr val="bg1"/>
                </a:solidFill>
                <a:effectLst/>
                <a:latin typeface="Arial" panose="020B0604020202020204" pitchFamily="34" charset="0"/>
                <a:ea typeface="汉仪旗黑-85S" panose="00020600040101010101" pitchFamily="18" charset="-122"/>
              </a:defRPr>
            </a:lvl1pPr>
          </a:lstStyle>
          <a:p>
            <a:r>
              <a:rPr lang="zh-CN" altLang="en-US" dirty="0"/>
              <a:t>添加标题</a:t>
            </a:r>
            <a:endParaRPr lang="zh-CN" altLang="en-US" dirty="0"/>
          </a:p>
        </p:txBody>
      </p:sp>
      <p:sp>
        <p:nvSpPr>
          <p:cNvPr id="3" name="副标题 2"/>
          <p:cNvSpPr>
            <a:spLocks noGrp="1"/>
          </p:cNvSpPr>
          <p:nvPr>
            <p:ph type="subTitle" idx="1" hasCustomPrompt="1"/>
            <p:custDataLst>
              <p:tags r:id="rId6"/>
            </p:custDataLst>
          </p:nvPr>
        </p:nvSpPr>
        <p:spPr>
          <a:xfrm>
            <a:off x="1376362" y="3537588"/>
            <a:ext cx="5591978" cy="490423"/>
          </a:xfrm>
        </p:spPr>
        <p:txBody>
          <a:bodyPr lIns="90000" tIns="0" rIns="90000" bIns="46800">
            <a:normAutofit/>
          </a:bodyPr>
          <a:lstStyle>
            <a:lvl1pPr marL="0" indent="0" algn="l" eaLnBrk="1" fontAlgn="auto" latinLnBrk="0" hangingPunct="1">
              <a:lnSpc>
                <a:spcPct val="110000"/>
              </a:lnSpc>
              <a:buNone/>
              <a:defRPr sz="240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11" name="直接连接符 10"/>
          <p:cNvCxnSpPr/>
          <p:nvPr userDrawn="1">
            <p:custDataLst>
              <p:tags r:id="rId7"/>
            </p:custDataLst>
          </p:nvPr>
        </p:nvCxnSpPr>
        <p:spPr>
          <a:xfrm>
            <a:off x="1376680" y="4073163"/>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1"/>
            </p:custDataLst>
          </p:nvPr>
        </p:nvSpPr>
        <p:spPr>
          <a:xfrm>
            <a:off x="1376362" y="4105577"/>
            <a:ext cx="2311297" cy="490841"/>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
        <p:nvSpPr>
          <p:cNvPr id="6" name="文本占位符 5"/>
          <p:cNvSpPr>
            <a:spLocks noGrp="1"/>
          </p:cNvSpPr>
          <p:nvPr>
            <p:ph type="body" sz="quarter" idx="14" hasCustomPrompt="1"/>
            <p:custDataLst>
              <p:tags r:id="rId12"/>
            </p:custDataLst>
          </p:nvPr>
        </p:nvSpPr>
        <p:spPr>
          <a:xfrm>
            <a:off x="1376361" y="4662147"/>
            <a:ext cx="2310267" cy="490423"/>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单击此处编辑文本</a:t>
            </a:r>
            <a:endParaRPr lang="zh-CN" altLang="en-US" noProof="1"/>
          </a:p>
        </p:txBody>
      </p:sp>
      <p:sp>
        <p:nvSpPr>
          <p:cNvPr id="4" name="内容占位符 3"/>
          <p:cNvSpPr>
            <a:spLocks noGrp="1"/>
          </p:cNvSpPr>
          <p:nvPr>
            <p:ph sz="half" idx="2"/>
            <p:custDataLst>
              <p:tags r:id="rId4"/>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noProof="1">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noProof="1">
                <a:sym typeface="+mn-ea"/>
              </a:rPr>
              <a:t>单击此处编辑文本</a:t>
            </a:r>
            <a:endParaRPr noProof="1">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fld id="{760FBDFE-C587-4B4C-A407-44438C67B59E}"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55370" y="3483101"/>
            <a:ext cx="6139180" cy="843787"/>
          </a:xfrm>
        </p:spPr>
        <p:txBody>
          <a:bodyPr lIns="90000" tIns="46800" rIns="90000" bIns="0" anchor="b" anchorCtr="0">
            <a:normAutofit/>
          </a:bodyPr>
          <a:lstStyle>
            <a:lvl1pPr>
              <a:defRPr sz="4800" b="0" i="0" u="none" strike="noStrike" kern="1200" cap="none" spc="300" normalizeH="0" baseline="0">
                <a:solidFill>
                  <a:schemeClr val="tx1">
                    <a:lumMod val="75000"/>
                    <a:lumOff val="25000"/>
                  </a:schemeClr>
                </a:solidFill>
                <a:effectLst/>
                <a:uFillTx/>
                <a:latin typeface="Arial" panose="020B0604020202020204" pitchFamily="34" charset="0"/>
                <a:ea typeface="汉仪旗黑-85S" panose="00020600040101010101" pitchFamily="18" charset="-122"/>
              </a:defRPr>
            </a:lvl1pPr>
          </a:lstStyle>
          <a:p>
            <a:r>
              <a:rPr lang="zh-CN" altLang="en-US" dirty="0"/>
              <a:t>单击此处添加标题</a:t>
            </a:r>
            <a:endParaRPr lang="zh-CN" altLang="en-US" dirty="0"/>
          </a:p>
        </p:txBody>
      </p:sp>
      <p:sp>
        <p:nvSpPr>
          <p:cNvPr id="3" name="文本占位符 2"/>
          <p:cNvSpPr>
            <a:spLocks noGrp="1"/>
          </p:cNvSpPr>
          <p:nvPr>
            <p:ph type="body" idx="1" hasCustomPrompt="1"/>
            <p:custDataLst>
              <p:tags r:id="rId3"/>
            </p:custDataLst>
          </p:nvPr>
        </p:nvSpPr>
        <p:spPr>
          <a:xfrm>
            <a:off x="1074783" y="4482667"/>
            <a:ext cx="6119767" cy="867600"/>
          </a:xfrm>
        </p:spPr>
        <p:txBody>
          <a:bodyPr lIns="90000" tIns="0" rIns="90000" bIns="46800">
            <a:normAutofit/>
          </a:bodyPr>
          <a:lstStyle>
            <a:lvl1pPr marL="0" indent="0" eaLnBrk="1" fontAlgn="auto" latinLnBrk="0" hangingPunct="1">
              <a:lnSpc>
                <a:spcPct val="130000"/>
              </a:lnSpc>
              <a:buNone/>
              <a:defRPr kumimoji="0" lang="zh-CN" altLang="en-US" sz="2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单击此处添加副标题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9" name="组合 8"/>
          <p:cNvGrpSpPr/>
          <p:nvPr userDrawn="1">
            <p:custDataLst>
              <p:tags r:id="rId7"/>
            </p:custDataLst>
          </p:nvPr>
        </p:nvGrpSpPr>
        <p:grpSpPr>
          <a:xfrm>
            <a:off x="7650480" y="563880"/>
            <a:ext cx="3149600" cy="5553075"/>
            <a:chOff x="12048" y="888"/>
            <a:chExt cx="4960" cy="8745"/>
          </a:xfrm>
        </p:grpSpPr>
        <p:sp>
          <p:nvSpPr>
            <p:cNvPr id="10" name="任意多边形: 形状 9"/>
            <p:cNvSpPr/>
            <p:nvPr>
              <p:custDataLst>
                <p:tags r:id="rId8"/>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任意多边形: 形状 10"/>
            <p:cNvSpPr/>
            <p:nvPr>
              <p:custDataLst>
                <p:tags r:id="rId9"/>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5"/>
            <p:cNvSpPr/>
            <p:nvPr>
              <p:custDataLst>
                <p:tags r:id="rId10"/>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3" name="任意多边形: 形状 6"/>
            <p:cNvSpPr/>
            <p:nvPr>
              <p:custDataLst>
                <p:tags r:id="rId11"/>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任意多边形: 形状 7"/>
            <p:cNvSpPr/>
            <p:nvPr>
              <p:custDataLst>
                <p:tags r:id="rId12"/>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8"/>
            <p:cNvSpPr/>
            <p:nvPr>
              <p:custDataLst>
                <p:tags r:id="rId13"/>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9"/>
            <p:cNvSpPr/>
            <p:nvPr>
              <p:custDataLst>
                <p:tags r:id="rId14"/>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p>
            <a:endParaRPr lang="zh-CN" altLang="en-US"/>
          </a:p>
        </p:txBody>
      </p:sp>
      <p:sp>
        <p:nvSpPr>
          <p:cNvPr id="7" name="灯片编号占位符 6"/>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077812" y="-29028"/>
            <a:ext cx="1387763" cy="1350911"/>
            <a:chOff x="10736580" y="-44625"/>
            <a:chExt cx="1830596" cy="1781985"/>
          </a:xfrm>
        </p:grpSpPr>
        <p:sp>
          <p:nvSpPr>
            <p:cNvPr id="11"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2"/>
        </a:solidFill>
        <a:effectLst/>
      </p:bgPr>
    </p:bg>
    <p:spTree>
      <p:nvGrpSpPr>
        <p:cNvPr id="1" name=""/>
        <p:cNvGrpSpPr/>
        <p:nvPr/>
      </p:nvGrpSpPr>
      <p:grpSpPr>
        <a:xfrm>
          <a:off x="0" y="0"/>
          <a:ext cx="0" cy="0"/>
          <a:chOff x="0" y="0"/>
          <a:chExt cx="0" cy="0"/>
        </a:xfrm>
      </p:grpSpPr>
      <p:sp>
        <p:nvSpPr>
          <p:cNvPr id="6" name="流程图: 过程 5"/>
          <p:cNvSpPr/>
          <p:nvPr userDrawn="1">
            <p:custDataLst>
              <p:tags r:id="rId2"/>
            </p:custDataLst>
          </p:nvPr>
        </p:nvSpPr>
        <p:spPr>
          <a:xfrm flipH="1">
            <a:off x="5715" y="947420"/>
            <a:ext cx="12208510" cy="4229735"/>
          </a:xfrm>
          <a:prstGeom prst="flowChartProcess">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任意多边形 16"/>
          <p:cNvSpPr/>
          <p:nvPr userDrawn="1">
            <p:custDataLst>
              <p:tags r:id="rId3"/>
            </p:custDataLst>
          </p:nvPr>
        </p:nvSpPr>
        <p:spPr>
          <a:xfrm rot="14280000" flipV="1">
            <a:off x="663552" y="6286920"/>
            <a:ext cx="704178" cy="1126920"/>
          </a:xfrm>
          <a:custGeom>
            <a:avLst/>
            <a:gdLst/>
            <a:ahLst/>
            <a:cxnLst>
              <a:cxn ang="3">
                <a:pos x="hc" y="t"/>
              </a:cxn>
              <a:cxn ang="cd2">
                <a:pos x="l" y="vc"/>
              </a:cxn>
              <a:cxn ang="cd4">
                <a:pos x="hc" y="b"/>
              </a:cxn>
              <a:cxn ang="0">
                <a:pos x="r" y="vc"/>
              </a:cxn>
            </a:cxnLst>
            <a:rect l="l" t="t" r="r" b="b"/>
            <a:pathLst>
              <a:path w="1109" h="1775">
                <a:moveTo>
                  <a:pt x="0" y="0"/>
                </a:moveTo>
                <a:lnTo>
                  <a:pt x="1109" y="0"/>
                </a:lnTo>
                <a:lnTo>
                  <a:pt x="1109" y="17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4" name="任意多边形 17"/>
          <p:cNvSpPr/>
          <p:nvPr userDrawn="1">
            <p:custDataLst>
              <p:tags r:id="rId4"/>
            </p:custDataLst>
          </p:nvPr>
        </p:nvSpPr>
        <p:spPr>
          <a:xfrm rot="14280000" flipV="1">
            <a:off x="2193875" y="6588665"/>
            <a:ext cx="327076" cy="523430"/>
          </a:xfrm>
          <a:custGeom>
            <a:avLst/>
            <a:gdLst/>
            <a:ahLst/>
            <a:cxnLst>
              <a:cxn ang="3">
                <a:pos x="hc" y="t"/>
              </a:cxn>
              <a:cxn ang="cd2">
                <a:pos x="l" y="vc"/>
              </a:cxn>
              <a:cxn ang="cd4">
                <a:pos x="hc" y="b"/>
              </a:cxn>
              <a:cxn ang="0">
                <a:pos x="r" y="vc"/>
              </a:cxn>
            </a:cxnLst>
            <a:rect l="l" t="t" r="r" b="b"/>
            <a:pathLst>
              <a:path w="515" h="824">
                <a:moveTo>
                  <a:pt x="0" y="0"/>
                </a:moveTo>
                <a:lnTo>
                  <a:pt x="515" y="0"/>
                </a:lnTo>
                <a:lnTo>
                  <a:pt x="515" y="824"/>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5" name="矩形 14"/>
          <p:cNvSpPr/>
          <p:nvPr userDrawn="1">
            <p:custDataLst>
              <p:tags r:id="rId5"/>
            </p:custDataLst>
          </p:nvPr>
        </p:nvSpPr>
        <p:spPr>
          <a:xfrm rot="14280000" flipV="1">
            <a:off x="1495425" y="5680710"/>
            <a:ext cx="935990" cy="93599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p:nvPr userDrawn="1">
            <p:custDataLst>
              <p:tags r:id="rId6"/>
            </p:custDataLst>
          </p:nvPr>
        </p:nvSpPr>
        <p:spPr>
          <a:xfrm rot="14280000" flipV="1">
            <a:off x="459105" y="5795010"/>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任意多边形 20"/>
          <p:cNvSpPr/>
          <p:nvPr userDrawn="1">
            <p:custDataLst>
              <p:tags r:id="rId7"/>
            </p:custDataLst>
          </p:nvPr>
        </p:nvSpPr>
        <p:spPr>
          <a:xfrm rot="14280000" flipV="1">
            <a:off x="-329409" y="6091597"/>
            <a:ext cx="849630" cy="630618"/>
          </a:xfrm>
          <a:custGeom>
            <a:avLst/>
            <a:gdLst/>
            <a:ahLst/>
            <a:cxnLst>
              <a:cxn ang="3">
                <a:pos x="hc" y="t"/>
              </a:cxn>
              <a:cxn ang="cd2">
                <a:pos x="l" y="vc"/>
              </a:cxn>
              <a:cxn ang="cd4">
                <a:pos x="hc" y="b"/>
              </a:cxn>
              <a:cxn ang="0">
                <a:pos x="r" y="vc"/>
              </a:cxn>
            </a:cxnLst>
            <a:rect l="l" t="t" r="r" b="b"/>
            <a:pathLst>
              <a:path w="1338" h="993">
                <a:moveTo>
                  <a:pt x="0" y="0"/>
                </a:moveTo>
                <a:lnTo>
                  <a:pt x="1338" y="0"/>
                </a:lnTo>
                <a:lnTo>
                  <a:pt x="1338" y="252"/>
                </a:lnTo>
                <a:lnTo>
                  <a:pt x="152" y="993"/>
                </a:lnTo>
                <a:lnTo>
                  <a:pt x="0" y="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19" name="任意多边形 30"/>
          <p:cNvSpPr/>
          <p:nvPr userDrawn="1">
            <p:custDataLst>
              <p:tags r:id="rId8"/>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20" name="矩形 19"/>
          <p:cNvSpPr/>
          <p:nvPr userDrawn="1">
            <p:custDataLst>
              <p:tags r:id="rId9"/>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矩形 20"/>
          <p:cNvSpPr/>
          <p:nvPr userDrawn="1">
            <p:custDataLst>
              <p:tags r:id="rId10"/>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7" name="标题 6"/>
          <p:cNvSpPr>
            <a:spLocks noGrp="1"/>
          </p:cNvSpPr>
          <p:nvPr>
            <p:ph type="title"/>
            <p:custDataLst>
              <p:tags r:id="rId14"/>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五边形 4"/>
          <p:cNvSpPr/>
          <p:nvPr userDrawn="1">
            <p:custDataLst>
              <p:tags r:id="rId3"/>
            </p:custDataLst>
          </p:nvPr>
        </p:nvSpPr>
        <p:spPr>
          <a:xfrm flipH="1">
            <a:off x="3448050" y="571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custDataLst>
              <p:tags r:id="rId4"/>
            </p:custDataLst>
          </p:nvPr>
        </p:nvCxnSpPr>
        <p:spPr>
          <a:xfrm>
            <a:off x="6619875" y="3705225"/>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任意多边形 6"/>
          <p:cNvSpPr/>
          <p:nvPr userDrawn="1">
            <p:custDataLst>
              <p:tags r:id="rId5"/>
            </p:custDataLst>
          </p:nvPr>
        </p:nvSpPr>
        <p:spPr>
          <a:xfrm flipH="1">
            <a:off x="0" y="0"/>
            <a:ext cx="3385820" cy="6884034"/>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332" h="10800">
                <a:moveTo>
                  <a:pt x="0" y="0"/>
                </a:moveTo>
                <a:lnTo>
                  <a:pt x="2123" y="0"/>
                </a:lnTo>
                <a:lnTo>
                  <a:pt x="5332" y="4869"/>
                </a:lnTo>
                <a:lnTo>
                  <a:pt x="5332" y="5931"/>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3730171" y="2056531"/>
            <a:ext cx="7847430" cy="1409298"/>
          </a:xfrm>
        </p:spPr>
        <p:txBody>
          <a:bodyPr vert="horz" lIns="90000" tIns="46800" rIns="90000" bIns="0" rtlCol="0" anchor="t" anchorCtr="0">
            <a:normAutofit/>
          </a:bodyPr>
          <a:lstStyle>
            <a:lvl1pPr marL="0" marR="0" algn="r" defTabSz="914400" rtl="0" eaLnBrk="1" fontAlgn="auto" latinLnBrk="0" hangingPunct="1">
              <a:lnSpc>
                <a:spcPct val="100000"/>
              </a:lnSpc>
              <a:buNone/>
              <a:defRPr kumimoji="0" lang="zh-CN" altLang="en-US" sz="8000" b="1" i="0" u="none" strike="noStrike" kern="1200" cap="all" spc="300" normalizeH="0" baseline="0" noProof="1" dirty="0">
                <a:solidFill>
                  <a:schemeClr val="bg1"/>
                </a:solidFill>
                <a:effectLst/>
                <a:uFillTx/>
                <a:latin typeface="Arial" panose="020B0604020202020204" pitchFamily="34" charset="0"/>
                <a:ea typeface="汉仪旗黑-85S" panose="00020600040101010101" pitchFamily="18" charset="-122"/>
                <a:cs typeface="+mj-cs"/>
                <a:sym typeface="+mn-ea"/>
              </a:defRPr>
            </a:lvl1pPr>
          </a:lstStyle>
          <a:p>
            <a:pPr lvl="0"/>
            <a:r>
              <a:rPr lang="zh-CN" altLang="en-US" dirty="0">
                <a:sym typeface="+mn-ea"/>
              </a:rPr>
              <a:t>添加标题</a:t>
            </a:r>
            <a:endParaRPr dirty="0">
              <a:sym typeface="+mn-ea"/>
            </a:endParaRPr>
          </a:p>
        </p:txBody>
      </p:sp>
      <p:sp>
        <p:nvSpPr>
          <p:cNvPr id="7" name="文本占位符 6"/>
          <p:cNvSpPr>
            <a:spLocks noGrp="1"/>
          </p:cNvSpPr>
          <p:nvPr>
            <p:ph type="body" sz="quarter" idx="13" hasCustomPrompt="1"/>
            <p:custDataLst>
              <p:tags r:id="rId10"/>
            </p:custDataLst>
          </p:nvPr>
        </p:nvSpPr>
        <p:spPr>
          <a:xfrm>
            <a:off x="3730171" y="3944622"/>
            <a:ext cx="7847429" cy="1057037"/>
          </a:xfrm>
        </p:spPr>
        <p:txBody>
          <a:bodyPr lIns="90000" tIns="0" rIns="90000" bIns="46800">
            <a:normAutofit/>
          </a:bodyPr>
          <a:lstStyle>
            <a:lvl1pPr marL="0" indent="0" algn="r">
              <a:lnSpc>
                <a:spcPct val="110000"/>
              </a:lnSpc>
              <a:buNone/>
              <a:defRPr sz="2800" cap="all" spc="200" baseline="0">
                <a:solidFill>
                  <a:schemeClr val="bg1"/>
                </a:solidFill>
                <a:latin typeface="Arial" panose="020B0604020202020204" pitchFamily="34" charset="0"/>
                <a:ea typeface="汉仪旗黑-85S" panose="00020600040101010101" pitchFamily="18" charset="-122"/>
              </a:defRPr>
            </a:lvl1pPr>
          </a:lstStyle>
          <a:p>
            <a:pPr lvl="0"/>
            <a:r>
              <a:rPr lang="zh-CN" altLang="en-US" dirty="0"/>
              <a:t>单击此处添加副标题</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flipH="1">
            <a:off x="11072829" y="5818504"/>
            <a:ext cx="825801" cy="838501"/>
            <a:chOff x="8048" y="-2892"/>
            <a:chExt cx="2745" cy="2787"/>
          </a:xfrm>
        </p:grpSpPr>
        <p:sp>
          <p:nvSpPr>
            <p:cNvPr id="10" name="任意多边形: 形状 9"/>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11"/>
            </p:custDataLst>
          </p:nvPr>
        </p:nvSpPr>
        <p:spPr/>
        <p:txBody>
          <a:bodyPr/>
          <a:lstStyle/>
          <a:p>
            <a:r>
              <a:rPr lang="zh-CN" altLang="en-US" dirty="0"/>
              <a:t>单击此处编辑母版标题样式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pPr>
              <a:defRPr/>
            </a:pPr>
            <a:fld id="{D6949C00-89D8-4D4A-9FDA-96A9C7BBE615}" type="slidenum">
              <a:rPr lang="zh-CN" altLang="en-US"/>
            </a:fld>
            <a:endParaRPr lang="zh-CN" altLang="en-US" dirty="0"/>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153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3"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4"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5"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6"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1"/>
            </p:custDataLst>
          </p:nvPr>
        </p:nvSpPr>
        <p:spPr>
          <a:xfrm>
            <a:off x="1281600" y="1249200"/>
            <a:ext cx="9626400" cy="723600"/>
          </a:xfrm>
        </p:spPr>
        <p:txBody>
          <a:bodyPr lIns="90000" tIns="46800" rIns="90000" bIns="0" anchor="ctr">
            <a:normAutofit/>
          </a:bodyPr>
          <a:lstStyle>
            <a:lvl1pPr>
              <a:defRPr sz="32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2"/>
            </p:custDataLst>
          </p:nvPr>
        </p:nvSpPr>
        <p:spPr>
          <a:xfrm>
            <a:off x="1281113" y="2163600"/>
            <a:ext cx="9626600" cy="3445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dirty="0"/>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1320536" y="6068695"/>
            <a:ext cx="673345" cy="683505"/>
            <a:chOff x="8048" y="-2892"/>
            <a:chExt cx="2745" cy="2787"/>
          </a:xfrm>
        </p:grpSpPr>
        <p:sp>
          <p:nvSpPr>
            <p:cNvPr id="11" name="任意多边形: 形状 10"/>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2" name="任意多边形: 形状 11"/>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5" name="任意多边形: 形状 14"/>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8" name="矩形 7"/>
          <p:cNvSpPr/>
          <p:nvPr userDrawn="1">
            <p:custDataLst>
              <p:tags r:id="rId8"/>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9"/>
            </p:custDataLst>
          </p:nvPr>
        </p:nvSpPr>
        <p:spPr>
          <a:xfrm>
            <a:off x="583200" y="770400"/>
            <a:ext cx="3960000" cy="882000"/>
          </a:xfrm>
        </p:spPr>
        <p:txBody>
          <a:bodyPr lIns="90000" tIns="46800" rIns="90000" bIns="0" anchor="ctr">
            <a:normAutofit/>
          </a:bodyPr>
          <a:lstStyle>
            <a:lvl1pPr>
              <a:defRPr sz="3600" baseline="0">
                <a:solidFill>
                  <a:schemeClr val="tx1">
                    <a:lumMod val="85000"/>
                    <a:lumOff val="15000"/>
                  </a:schemeClr>
                </a:solidFill>
                <a:latin typeface="+mj-ea"/>
                <a:ea typeface="+mj-ea"/>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flipH="1">
            <a:off x="259080" y="162560"/>
            <a:ext cx="592455" cy="1045845"/>
            <a:chOff x="12048" y="888"/>
            <a:chExt cx="4960" cy="8745"/>
          </a:xfrm>
          <a:solidFill>
            <a:schemeClr val="bg2"/>
          </a:solidFill>
        </p:grpSpPr>
        <p:sp>
          <p:nvSpPr>
            <p:cNvPr id="12"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3" name="任意多边形: 形状 4"/>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4" name="任意多边形: 形状 5"/>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5"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6"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7"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8"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p:custDataLst>
              <p:tags r:id="rId11"/>
            </p:custDataLst>
          </p:nvPr>
        </p:nvSpPr>
        <p:spPr>
          <a:xfrm>
            <a:off x="612000" y="781200"/>
            <a:ext cx="10976400" cy="626400"/>
          </a:xfrm>
        </p:spPr>
        <p:txBody>
          <a:bodyPr lIns="90000" tIns="46800" rIns="90000" bIns="0" anchor="ctr">
            <a:normAutofit/>
          </a:bodyPr>
          <a:lstStyle>
            <a:lvl1pPr algn="ctr">
              <a:defRPr sz="3600"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82880" y="68580"/>
            <a:ext cx="655320" cy="1156335"/>
            <a:chOff x="12048" y="888"/>
            <a:chExt cx="4960" cy="8745"/>
          </a:xfrm>
        </p:grpSpPr>
        <p:sp>
          <p:nvSpPr>
            <p:cNvPr id="11" name="任意多边形: 形状 10"/>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4"/>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8" name="矩形 7"/>
          <p:cNvSpPr/>
          <p:nvPr userDrawn="1">
            <p:custDataLst>
              <p:tags r:id="rId10"/>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04800" y="669600"/>
            <a:ext cx="10976400" cy="565200"/>
          </a:xfrm>
        </p:spPr>
        <p:txBody>
          <a:bodyPr lIns="90000" tIns="46800" rIns="90000" bIns="0" anchor="ctr">
            <a:normAutofit/>
          </a:bodyPr>
          <a:lstStyle>
            <a:lvl1pPr algn="ctr">
              <a:defRPr sz="3200" baseline="0">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lIns="90000" tIns="46800" rIns="90000" bIns="46800"/>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a:lstStyle>
            <a:lvl1pP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flipH="1">
            <a:off x="11072829" y="5818504"/>
            <a:ext cx="825801" cy="838501"/>
            <a:chOff x="8048" y="-2892"/>
            <a:chExt cx="2745" cy="2787"/>
          </a:xfrm>
        </p:grpSpPr>
        <p:sp>
          <p:nvSpPr>
            <p:cNvPr id="22" name="任意多边形: 形状 21"/>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23" name="任意多边形: 形状 22"/>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24" name="任意多边形: 形状 23"/>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25" name="任意多边形: 形状 24"/>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26" name="任意多边形: 形状 25"/>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10" name="矩形 9"/>
          <p:cNvSpPr/>
          <p:nvPr userDrawn="1">
            <p:custDataLst>
              <p:tags r:id="rId8"/>
            </p:custDataLst>
          </p:nvPr>
        </p:nvSpPr>
        <p:spPr>
          <a:xfrm>
            <a:off x="-127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579600" y="237600"/>
            <a:ext cx="11037600" cy="441964"/>
          </a:xfrm>
        </p:spPr>
        <p:txBody>
          <a:bodyPr lIns="90000" tIns="46800" rIns="90000" bIns="0">
            <a:normAutofit/>
          </a:bodyPr>
          <a:lstStyle>
            <a:lvl1pPr>
              <a:defRPr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flipH="1">
            <a:off x="11301730" y="6068060"/>
            <a:ext cx="692150" cy="702945"/>
            <a:chOff x="8048" y="-2892"/>
            <a:chExt cx="2744" cy="2786"/>
          </a:xfrm>
        </p:grpSpPr>
        <p:sp>
          <p:nvSpPr>
            <p:cNvPr id="9" name="任意多边形: 形状 8"/>
            <p:cNvSpPr/>
            <p:nvPr>
              <p:custDataLst>
                <p:tags r:id="rId4"/>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7"/>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8"/>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grpSp>
        <p:nvGrpSpPr>
          <p:cNvPr id="15" name="组合 14"/>
          <p:cNvGrpSpPr/>
          <p:nvPr userDrawn="1">
            <p:custDataLst>
              <p:tags r:id="rId9"/>
            </p:custDataLst>
          </p:nvPr>
        </p:nvGrpSpPr>
        <p:grpSpPr>
          <a:xfrm flipH="1">
            <a:off x="144780" y="49530"/>
            <a:ext cx="548640" cy="967740"/>
            <a:chOff x="12048" y="888"/>
            <a:chExt cx="4960" cy="8745"/>
          </a:xfrm>
        </p:grpSpPr>
        <p:sp>
          <p:nvSpPr>
            <p:cNvPr id="16" name="任意多边形: 形状 15"/>
            <p:cNvSpPr/>
            <p:nvPr>
              <p:custDataLst>
                <p:tags r:id="rId10"/>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16"/>
            <p:cNvSpPr/>
            <p:nvPr>
              <p:custDataLst>
                <p:tags r:id="rId11"/>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8" name="任意多边形: 形状 17"/>
            <p:cNvSpPr/>
            <p:nvPr>
              <p:custDataLst>
                <p:tags r:id="rId12"/>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9" name="任意多边形: 形状 6"/>
            <p:cNvSpPr/>
            <p:nvPr>
              <p:custDataLst>
                <p:tags r:id="rId13"/>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20" name="任意多边形: 形状 7"/>
            <p:cNvSpPr/>
            <p:nvPr>
              <p:custDataLst>
                <p:tags r:id="rId14"/>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21" name="任意多边形: 形状 8"/>
            <p:cNvSpPr/>
            <p:nvPr>
              <p:custDataLst>
                <p:tags r:id="rId15"/>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22" name="任意多边形: 形状 9"/>
            <p:cNvSpPr/>
            <p:nvPr>
              <p:custDataLst>
                <p:tags r:id="rId16"/>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7"/>
            </p:custDataLst>
          </p:nvPr>
        </p:nvSpPr>
        <p:spPr>
          <a:xfrm>
            <a:off x="1522800" y="1339200"/>
            <a:ext cx="9144000" cy="2386800"/>
          </a:xfrm>
          <a:noFill/>
        </p:spPr>
        <p:txBody>
          <a:bodyPr lIns="90000" tIns="46800" rIns="90000" bIns="0" anchor="b">
            <a:normAutofit/>
          </a:bodyPr>
          <a:lstStyle>
            <a:lvl1pPr algn="ctr">
              <a:defRPr sz="60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p>
            <a:endParaRPr lang="zh-CN" altLang="en-US" dirty="0"/>
          </a:p>
        </p:txBody>
      </p:sp>
      <p:sp>
        <p:nvSpPr>
          <p:cNvPr id="5" name="灯片编号占位符 4"/>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1"/>
            </p:custDataLst>
          </p:nvPr>
        </p:nvSpPr>
        <p:spPr>
          <a:xfrm>
            <a:off x="1522413" y="3862800"/>
            <a:ext cx="9144000" cy="1656000"/>
          </a:xfrm>
          <a:noFill/>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五边形 4"/>
          <p:cNvSpPr/>
          <p:nvPr userDrawn="1">
            <p:custDataLst>
              <p:tags r:id="rId3"/>
            </p:custDataLst>
          </p:nvPr>
        </p:nvSpPr>
        <p:spPr>
          <a:xfrm>
            <a:off x="0" y="-1333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2"/>
          <p:cNvSpPr/>
          <p:nvPr userDrawn="1">
            <p:custDataLst>
              <p:tags r:id="rId4"/>
            </p:custDataLst>
          </p:nvPr>
        </p:nvSpPr>
        <p:spPr>
          <a:xfrm>
            <a:off x="8978900" y="-13335"/>
            <a:ext cx="3213100" cy="6890385"/>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060" h="10800">
                <a:moveTo>
                  <a:pt x="0" y="0"/>
                </a:moveTo>
                <a:lnTo>
                  <a:pt x="2123" y="0"/>
                </a:lnTo>
                <a:lnTo>
                  <a:pt x="5060" y="4456"/>
                </a:lnTo>
                <a:lnTo>
                  <a:pt x="5060" y="6344"/>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hasCustomPrompt="1"/>
            <p:custDataLst>
              <p:tags r:id="rId5"/>
            </p:custDataLst>
          </p:nvPr>
        </p:nvSpPr>
        <p:spPr>
          <a:xfrm>
            <a:off x="1376680" y="2423160"/>
            <a:ext cx="5619206" cy="975995"/>
          </a:xfrm>
        </p:spPr>
        <p:txBody>
          <a:bodyPr lIns="90000" tIns="46800" rIns="90000" bIns="0" anchor="b" anchorCtr="0">
            <a:normAutofit/>
          </a:bodyPr>
          <a:lstStyle>
            <a:lvl1pPr algn="l">
              <a:defRPr sz="6000" b="0" i="0" spc="300" baseline="0">
                <a:solidFill>
                  <a:schemeClr val="bg1"/>
                </a:solidFill>
                <a:effectLst/>
                <a:latin typeface="Arial" panose="020B0604020202020204" pitchFamily="34" charset="0"/>
                <a:ea typeface="汉仪旗黑-85S" panose="00020600040101010101" pitchFamily="18" charset="-122"/>
              </a:defRPr>
            </a:lvl1pPr>
          </a:lstStyle>
          <a:p>
            <a:r>
              <a:rPr lang="zh-CN" altLang="en-US" dirty="0"/>
              <a:t>添加标题</a:t>
            </a:r>
            <a:endParaRPr lang="zh-CN" altLang="en-US" dirty="0"/>
          </a:p>
        </p:txBody>
      </p:sp>
      <p:sp>
        <p:nvSpPr>
          <p:cNvPr id="3" name="副标题 2"/>
          <p:cNvSpPr>
            <a:spLocks noGrp="1"/>
          </p:cNvSpPr>
          <p:nvPr>
            <p:ph type="subTitle" idx="1" hasCustomPrompt="1"/>
            <p:custDataLst>
              <p:tags r:id="rId6"/>
            </p:custDataLst>
          </p:nvPr>
        </p:nvSpPr>
        <p:spPr>
          <a:xfrm>
            <a:off x="1376362" y="3537588"/>
            <a:ext cx="5591978" cy="490423"/>
          </a:xfrm>
        </p:spPr>
        <p:txBody>
          <a:bodyPr lIns="90000" tIns="0" rIns="90000" bIns="46800">
            <a:normAutofit/>
          </a:bodyPr>
          <a:lstStyle>
            <a:lvl1pPr marL="0" indent="0" algn="l" eaLnBrk="1" fontAlgn="auto" latinLnBrk="0" hangingPunct="1">
              <a:lnSpc>
                <a:spcPct val="110000"/>
              </a:lnSpc>
              <a:buNone/>
              <a:defRPr sz="240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11" name="直接连接符 10"/>
          <p:cNvCxnSpPr/>
          <p:nvPr userDrawn="1">
            <p:custDataLst>
              <p:tags r:id="rId7"/>
            </p:custDataLst>
          </p:nvPr>
        </p:nvCxnSpPr>
        <p:spPr>
          <a:xfrm>
            <a:off x="1376680" y="4073163"/>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1"/>
            </p:custDataLst>
          </p:nvPr>
        </p:nvSpPr>
        <p:spPr>
          <a:xfrm>
            <a:off x="1376362" y="4105577"/>
            <a:ext cx="2311297" cy="490841"/>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
        <p:nvSpPr>
          <p:cNvPr id="6" name="文本占位符 5"/>
          <p:cNvSpPr>
            <a:spLocks noGrp="1"/>
          </p:cNvSpPr>
          <p:nvPr>
            <p:ph type="body" sz="quarter" idx="14" hasCustomPrompt="1"/>
            <p:custDataLst>
              <p:tags r:id="rId12"/>
            </p:custDataLst>
          </p:nvPr>
        </p:nvSpPr>
        <p:spPr>
          <a:xfrm>
            <a:off x="1376361" y="4662147"/>
            <a:ext cx="2310267" cy="490423"/>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55370" y="3483101"/>
            <a:ext cx="6139180" cy="843787"/>
          </a:xfrm>
        </p:spPr>
        <p:txBody>
          <a:bodyPr lIns="90000" tIns="46800" rIns="90000" bIns="0" anchor="b" anchorCtr="0">
            <a:normAutofit/>
          </a:bodyPr>
          <a:lstStyle>
            <a:lvl1pPr>
              <a:defRPr sz="4800" b="0" i="0" u="none" strike="noStrike" kern="1200" cap="none" spc="300" normalizeH="0" baseline="0">
                <a:solidFill>
                  <a:schemeClr val="tx1">
                    <a:lumMod val="75000"/>
                    <a:lumOff val="25000"/>
                  </a:schemeClr>
                </a:solidFill>
                <a:effectLst/>
                <a:uFillTx/>
                <a:latin typeface="Arial" panose="020B0604020202020204" pitchFamily="34" charset="0"/>
                <a:ea typeface="汉仪旗黑-85S" panose="00020600040101010101" pitchFamily="18" charset="-122"/>
              </a:defRPr>
            </a:lvl1pPr>
          </a:lstStyle>
          <a:p>
            <a:r>
              <a:rPr lang="zh-CN" altLang="en-US" dirty="0"/>
              <a:t>单击此处添加标题</a:t>
            </a:r>
            <a:endParaRPr lang="zh-CN" altLang="en-US" dirty="0"/>
          </a:p>
        </p:txBody>
      </p:sp>
      <p:sp>
        <p:nvSpPr>
          <p:cNvPr id="3" name="文本占位符 2"/>
          <p:cNvSpPr>
            <a:spLocks noGrp="1"/>
          </p:cNvSpPr>
          <p:nvPr>
            <p:ph type="body" idx="1" hasCustomPrompt="1"/>
            <p:custDataLst>
              <p:tags r:id="rId3"/>
            </p:custDataLst>
          </p:nvPr>
        </p:nvSpPr>
        <p:spPr>
          <a:xfrm>
            <a:off x="1074783" y="4482667"/>
            <a:ext cx="6119767" cy="867600"/>
          </a:xfrm>
        </p:spPr>
        <p:txBody>
          <a:bodyPr lIns="90000" tIns="0" rIns="90000" bIns="46800">
            <a:normAutofit/>
          </a:bodyPr>
          <a:lstStyle>
            <a:lvl1pPr marL="0" indent="0" eaLnBrk="1" fontAlgn="auto" latinLnBrk="0" hangingPunct="1">
              <a:lnSpc>
                <a:spcPct val="130000"/>
              </a:lnSpc>
              <a:buNone/>
              <a:defRPr kumimoji="0" lang="zh-CN" altLang="en-US" sz="2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单击此处添加副标题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9" name="组合 8"/>
          <p:cNvGrpSpPr/>
          <p:nvPr userDrawn="1">
            <p:custDataLst>
              <p:tags r:id="rId7"/>
            </p:custDataLst>
          </p:nvPr>
        </p:nvGrpSpPr>
        <p:grpSpPr>
          <a:xfrm>
            <a:off x="7650480" y="563880"/>
            <a:ext cx="3149600" cy="5553075"/>
            <a:chOff x="12048" y="888"/>
            <a:chExt cx="4960" cy="8745"/>
          </a:xfrm>
        </p:grpSpPr>
        <p:sp>
          <p:nvSpPr>
            <p:cNvPr id="10" name="任意多边形: 形状 9"/>
            <p:cNvSpPr/>
            <p:nvPr>
              <p:custDataLst>
                <p:tags r:id="rId8"/>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solidFill>
                  <a:schemeClr val="tx1"/>
                </a:solidFill>
              </a:endParaRPr>
            </a:p>
          </p:txBody>
        </p:sp>
        <p:sp>
          <p:nvSpPr>
            <p:cNvPr id="11" name="任意多边形: 形状 10"/>
            <p:cNvSpPr/>
            <p:nvPr>
              <p:custDataLst>
                <p:tags r:id="rId9"/>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solidFill>
                  <a:schemeClr val="tx1"/>
                </a:solidFill>
              </a:endParaRPr>
            </a:p>
          </p:txBody>
        </p:sp>
        <p:sp>
          <p:nvSpPr>
            <p:cNvPr id="12" name="任意多边形: 形状 5"/>
            <p:cNvSpPr/>
            <p:nvPr>
              <p:custDataLst>
                <p:tags r:id="rId10"/>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solidFill>
                  <a:schemeClr val="tx1"/>
                </a:solidFill>
              </a:endParaRPr>
            </a:p>
          </p:txBody>
        </p:sp>
        <p:sp>
          <p:nvSpPr>
            <p:cNvPr id="13" name="任意多边形: 形状 6"/>
            <p:cNvSpPr/>
            <p:nvPr>
              <p:custDataLst>
                <p:tags r:id="rId11"/>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solidFill>
                  <a:schemeClr val="tx1"/>
                </a:solidFill>
              </a:endParaRPr>
            </a:p>
          </p:txBody>
        </p:sp>
        <p:sp>
          <p:nvSpPr>
            <p:cNvPr id="14" name="任意多边形: 形状 7"/>
            <p:cNvSpPr/>
            <p:nvPr>
              <p:custDataLst>
                <p:tags r:id="rId12"/>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solidFill>
                  <a:schemeClr val="tx1"/>
                </a:solidFill>
              </a:endParaRPr>
            </a:p>
          </p:txBody>
        </p:sp>
        <p:sp>
          <p:nvSpPr>
            <p:cNvPr id="15" name="任意多边形: 形状 8"/>
            <p:cNvSpPr/>
            <p:nvPr>
              <p:custDataLst>
                <p:tags r:id="rId13"/>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solidFill>
                  <a:schemeClr val="tx1"/>
                </a:solidFill>
              </a:endParaRPr>
            </a:p>
          </p:txBody>
        </p:sp>
        <p:sp>
          <p:nvSpPr>
            <p:cNvPr id="16" name="任意多边形: 形状 9"/>
            <p:cNvSpPr/>
            <p:nvPr>
              <p:custDataLst>
                <p:tags r:id="rId14"/>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solidFill>
                  <a:schemeClr val="tx1"/>
                </a:solidFill>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p>
            <a:endParaRPr lang="zh-CN" altLang="en-US"/>
          </a:p>
        </p:txBody>
      </p:sp>
      <p:sp>
        <p:nvSpPr>
          <p:cNvPr id="7" name="灯片编号占位符 6"/>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任意多边形 46"/>
          <p:cNvSpPr/>
          <p:nvPr>
            <p:custDataLst>
              <p:tags r:id="rId2"/>
            </p:custDataLst>
          </p:nvPr>
        </p:nvSpPr>
        <p:spPr>
          <a:xfrm rot="746688">
            <a:off x="11557000" y="5489575"/>
            <a:ext cx="711200" cy="747713"/>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任意多边形 46"/>
          <p:cNvSpPr/>
          <p:nvPr>
            <p:custDataLst>
              <p:tags r:id="rId3"/>
            </p:custDataLst>
          </p:nvPr>
        </p:nvSpPr>
        <p:spPr>
          <a:xfrm rot="746688">
            <a:off x="-77788" y="722313"/>
            <a:ext cx="711201"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任意多边形 46"/>
          <p:cNvSpPr/>
          <p:nvPr>
            <p:custDataLst>
              <p:tags r:id="rId4"/>
            </p:custDataLst>
          </p:nvPr>
        </p:nvSpPr>
        <p:spPr>
          <a:xfrm rot="746688">
            <a:off x="-55563" y="68263"/>
            <a:ext cx="712788"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46"/>
          <p:cNvSpPr/>
          <p:nvPr>
            <p:custDataLst>
              <p:tags r:id="rId5"/>
            </p:custDataLst>
          </p:nvPr>
        </p:nvSpPr>
        <p:spPr>
          <a:xfrm rot="746688">
            <a:off x="11552238" y="6053138"/>
            <a:ext cx="711200"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日期占位符 1"/>
          <p:cNvSpPr>
            <a:spLocks noGrp="1"/>
          </p:cNvSpPr>
          <p:nvPr>
            <p:ph type="dt" sz="half" idx="10"/>
            <p:custDataLst>
              <p:tags r:id="rId6"/>
            </p:custDataLst>
          </p:nvPr>
        </p:nvSpPr>
        <p:spPr/>
        <p:txBody>
          <a:bodyPr/>
          <a:lstStyle>
            <a:lvl1pPr>
              <a:defRPr/>
            </a:lvl1pPr>
          </a:lstStyle>
          <a:p>
            <a:fld id="{760FBDFE-C587-4B4C-A407-44438C67B59E}" type="datetimeFigureOut">
              <a:rPr lang="zh-CN" altLang="en-US" smtClean="0"/>
            </a:fld>
            <a:endParaRPr lang="zh-CN" altLang="en-US"/>
          </a:p>
        </p:txBody>
      </p:sp>
      <p:sp>
        <p:nvSpPr>
          <p:cNvPr id="7" name="页脚占位符 2"/>
          <p:cNvSpPr>
            <a:spLocks noGrp="1"/>
          </p:cNvSpPr>
          <p:nvPr>
            <p:ph type="ftr" sz="quarter" idx="11"/>
            <p:custDataLst>
              <p:tags r:id="rId7"/>
            </p:custDataLst>
          </p:nvPr>
        </p:nvSpPr>
        <p:spPr/>
        <p:txBody>
          <a:bodyPr/>
          <a:lstStyle>
            <a:lvl1pPr>
              <a:defRPr/>
            </a:lvl1pPr>
          </a:lstStyle>
          <a:p>
            <a:endParaRPr lang="zh-CN" altLang="en-US"/>
          </a:p>
        </p:txBody>
      </p:sp>
      <p:sp>
        <p:nvSpPr>
          <p:cNvPr id="8" name="灯片编号占位符 3"/>
          <p:cNvSpPr>
            <a:spLocks noGrp="1"/>
          </p:cNvSpPr>
          <p:nvPr>
            <p:ph type="sldNum" sz="quarter" idx="12"/>
            <p:custDataLst>
              <p:tags r:id="rId8"/>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077812" y="-29028"/>
            <a:ext cx="1387763" cy="1350911"/>
            <a:chOff x="10736580" y="-44625"/>
            <a:chExt cx="1830596" cy="1781985"/>
          </a:xfrm>
        </p:grpSpPr>
        <p:sp>
          <p:nvSpPr>
            <p:cNvPr id="11"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2"/>
        </a:solidFill>
        <a:effectLst/>
      </p:bgPr>
    </p:bg>
    <p:spTree>
      <p:nvGrpSpPr>
        <p:cNvPr id="1" name=""/>
        <p:cNvGrpSpPr/>
        <p:nvPr/>
      </p:nvGrpSpPr>
      <p:grpSpPr>
        <a:xfrm>
          <a:off x="0" y="0"/>
          <a:ext cx="0" cy="0"/>
          <a:chOff x="0" y="0"/>
          <a:chExt cx="0" cy="0"/>
        </a:xfrm>
      </p:grpSpPr>
      <p:sp>
        <p:nvSpPr>
          <p:cNvPr id="6" name="流程图: 过程 5"/>
          <p:cNvSpPr/>
          <p:nvPr userDrawn="1">
            <p:custDataLst>
              <p:tags r:id="rId2"/>
            </p:custDataLst>
          </p:nvPr>
        </p:nvSpPr>
        <p:spPr>
          <a:xfrm flipH="1">
            <a:off x="5715" y="947420"/>
            <a:ext cx="12208510" cy="4229735"/>
          </a:xfrm>
          <a:prstGeom prst="flowChartProcess">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6"/>
          <p:cNvSpPr/>
          <p:nvPr userDrawn="1">
            <p:custDataLst>
              <p:tags r:id="rId3"/>
            </p:custDataLst>
          </p:nvPr>
        </p:nvSpPr>
        <p:spPr>
          <a:xfrm rot="14280000" flipV="1">
            <a:off x="663552" y="6286920"/>
            <a:ext cx="704178" cy="1126920"/>
          </a:xfrm>
          <a:custGeom>
            <a:avLst/>
            <a:gdLst/>
            <a:ahLst/>
            <a:cxnLst>
              <a:cxn ang="3">
                <a:pos x="hc" y="t"/>
              </a:cxn>
              <a:cxn ang="cd2">
                <a:pos x="l" y="vc"/>
              </a:cxn>
              <a:cxn ang="cd4">
                <a:pos x="hc" y="b"/>
              </a:cxn>
              <a:cxn ang="0">
                <a:pos x="r" y="vc"/>
              </a:cxn>
            </a:cxnLst>
            <a:rect l="l" t="t" r="r" b="b"/>
            <a:pathLst>
              <a:path w="1109" h="1775">
                <a:moveTo>
                  <a:pt x="0" y="0"/>
                </a:moveTo>
                <a:lnTo>
                  <a:pt x="1109" y="0"/>
                </a:lnTo>
                <a:lnTo>
                  <a:pt x="1109" y="17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17"/>
          <p:cNvSpPr/>
          <p:nvPr userDrawn="1">
            <p:custDataLst>
              <p:tags r:id="rId4"/>
            </p:custDataLst>
          </p:nvPr>
        </p:nvSpPr>
        <p:spPr>
          <a:xfrm rot="14280000" flipV="1">
            <a:off x="2193875" y="6588665"/>
            <a:ext cx="327076" cy="523430"/>
          </a:xfrm>
          <a:custGeom>
            <a:avLst/>
            <a:gdLst/>
            <a:ahLst/>
            <a:cxnLst>
              <a:cxn ang="3">
                <a:pos x="hc" y="t"/>
              </a:cxn>
              <a:cxn ang="cd2">
                <a:pos x="l" y="vc"/>
              </a:cxn>
              <a:cxn ang="cd4">
                <a:pos x="hc" y="b"/>
              </a:cxn>
              <a:cxn ang="0">
                <a:pos x="r" y="vc"/>
              </a:cxn>
            </a:cxnLst>
            <a:rect l="l" t="t" r="r" b="b"/>
            <a:pathLst>
              <a:path w="515" h="824">
                <a:moveTo>
                  <a:pt x="0" y="0"/>
                </a:moveTo>
                <a:lnTo>
                  <a:pt x="515" y="0"/>
                </a:lnTo>
                <a:lnTo>
                  <a:pt x="515" y="824"/>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矩形 14"/>
          <p:cNvSpPr/>
          <p:nvPr userDrawn="1">
            <p:custDataLst>
              <p:tags r:id="rId5"/>
            </p:custDataLst>
          </p:nvPr>
        </p:nvSpPr>
        <p:spPr>
          <a:xfrm rot="14280000" flipV="1">
            <a:off x="1495425" y="5680710"/>
            <a:ext cx="935990" cy="93599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6"/>
            </p:custDataLst>
          </p:nvPr>
        </p:nvSpPr>
        <p:spPr>
          <a:xfrm rot="14280000" flipV="1">
            <a:off x="459105" y="5795010"/>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20"/>
          <p:cNvSpPr/>
          <p:nvPr userDrawn="1">
            <p:custDataLst>
              <p:tags r:id="rId7"/>
            </p:custDataLst>
          </p:nvPr>
        </p:nvSpPr>
        <p:spPr>
          <a:xfrm rot="14280000" flipV="1">
            <a:off x="-329409" y="6091597"/>
            <a:ext cx="849630" cy="630618"/>
          </a:xfrm>
          <a:custGeom>
            <a:avLst/>
            <a:gdLst/>
            <a:ahLst/>
            <a:cxnLst>
              <a:cxn ang="3">
                <a:pos x="hc" y="t"/>
              </a:cxn>
              <a:cxn ang="cd2">
                <a:pos x="l" y="vc"/>
              </a:cxn>
              <a:cxn ang="cd4">
                <a:pos x="hc" y="b"/>
              </a:cxn>
              <a:cxn ang="0">
                <a:pos x="r" y="vc"/>
              </a:cxn>
            </a:cxnLst>
            <a:rect l="l" t="t" r="r" b="b"/>
            <a:pathLst>
              <a:path w="1338" h="993">
                <a:moveTo>
                  <a:pt x="0" y="0"/>
                </a:moveTo>
                <a:lnTo>
                  <a:pt x="1338" y="0"/>
                </a:lnTo>
                <a:lnTo>
                  <a:pt x="1338" y="252"/>
                </a:lnTo>
                <a:lnTo>
                  <a:pt x="152" y="993"/>
                </a:lnTo>
                <a:lnTo>
                  <a:pt x="0" y="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30"/>
          <p:cNvSpPr/>
          <p:nvPr userDrawn="1">
            <p:custDataLst>
              <p:tags r:id="rId8"/>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userDrawn="1">
            <p:custDataLst>
              <p:tags r:id="rId9"/>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0"/>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7" name="标题 6"/>
          <p:cNvSpPr>
            <a:spLocks noGrp="1"/>
          </p:cNvSpPr>
          <p:nvPr>
            <p:ph type="title"/>
            <p:custDataLst>
              <p:tags r:id="rId14"/>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五边形 4"/>
          <p:cNvSpPr/>
          <p:nvPr userDrawn="1">
            <p:custDataLst>
              <p:tags r:id="rId3"/>
            </p:custDataLst>
          </p:nvPr>
        </p:nvSpPr>
        <p:spPr>
          <a:xfrm flipH="1">
            <a:off x="3448050" y="571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userDrawn="1">
            <p:custDataLst>
              <p:tags r:id="rId4"/>
            </p:custDataLst>
          </p:nvPr>
        </p:nvCxnSpPr>
        <p:spPr>
          <a:xfrm>
            <a:off x="6619875" y="3705225"/>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任意多边形 6"/>
          <p:cNvSpPr/>
          <p:nvPr userDrawn="1">
            <p:custDataLst>
              <p:tags r:id="rId5"/>
            </p:custDataLst>
          </p:nvPr>
        </p:nvSpPr>
        <p:spPr>
          <a:xfrm flipH="1">
            <a:off x="0" y="0"/>
            <a:ext cx="3385820" cy="6884034"/>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332" h="10800">
                <a:moveTo>
                  <a:pt x="0" y="0"/>
                </a:moveTo>
                <a:lnTo>
                  <a:pt x="2123" y="0"/>
                </a:lnTo>
                <a:lnTo>
                  <a:pt x="5332" y="4869"/>
                </a:lnTo>
                <a:lnTo>
                  <a:pt x="5332" y="5931"/>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3730171" y="2056531"/>
            <a:ext cx="7847430" cy="1409298"/>
          </a:xfrm>
        </p:spPr>
        <p:txBody>
          <a:bodyPr vert="horz" lIns="90000" tIns="46800" rIns="90000" bIns="0" rtlCol="0" anchor="t" anchorCtr="0">
            <a:normAutofit/>
          </a:bodyPr>
          <a:lstStyle>
            <a:lvl1pPr marL="0" marR="0" algn="r" defTabSz="914400" rtl="0" eaLnBrk="1" fontAlgn="auto" latinLnBrk="0" hangingPunct="1">
              <a:lnSpc>
                <a:spcPct val="100000"/>
              </a:lnSpc>
              <a:buNone/>
              <a:defRPr kumimoji="0" lang="zh-CN" altLang="en-US" sz="8000" b="1" i="0" u="none" strike="noStrike" kern="1200" cap="all" spc="300" normalizeH="0" baseline="0" noProof="1" dirty="0">
                <a:solidFill>
                  <a:schemeClr val="bg1"/>
                </a:solidFill>
                <a:effectLst/>
                <a:uFillTx/>
                <a:latin typeface="Arial" panose="020B0604020202020204" pitchFamily="34" charset="0"/>
                <a:ea typeface="汉仪旗黑-85S" panose="00020600040101010101" pitchFamily="18" charset="-122"/>
                <a:cs typeface="+mj-cs"/>
                <a:sym typeface="+mn-ea"/>
              </a:defRPr>
            </a:lvl1pPr>
          </a:lstStyle>
          <a:p>
            <a:pPr lvl="0"/>
            <a:r>
              <a:rPr lang="zh-CN" altLang="en-US" dirty="0">
                <a:sym typeface="+mn-ea"/>
              </a:rPr>
              <a:t>添加标题</a:t>
            </a:r>
            <a:endParaRPr dirty="0">
              <a:sym typeface="+mn-ea"/>
            </a:endParaRPr>
          </a:p>
        </p:txBody>
      </p:sp>
      <p:sp>
        <p:nvSpPr>
          <p:cNvPr id="7" name="文本占位符 6"/>
          <p:cNvSpPr>
            <a:spLocks noGrp="1"/>
          </p:cNvSpPr>
          <p:nvPr>
            <p:ph type="body" sz="quarter" idx="13" hasCustomPrompt="1"/>
            <p:custDataLst>
              <p:tags r:id="rId10"/>
            </p:custDataLst>
          </p:nvPr>
        </p:nvSpPr>
        <p:spPr>
          <a:xfrm>
            <a:off x="3730171" y="3944622"/>
            <a:ext cx="7847429" cy="1057037"/>
          </a:xfrm>
        </p:spPr>
        <p:txBody>
          <a:bodyPr lIns="90000" tIns="0" rIns="90000" bIns="46800">
            <a:normAutofit/>
          </a:bodyPr>
          <a:lstStyle>
            <a:lvl1pPr marL="0" indent="0" algn="r">
              <a:lnSpc>
                <a:spcPct val="110000"/>
              </a:lnSpc>
              <a:buNone/>
              <a:defRPr sz="2800" cap="all" spc="200" baseline="0">
                <a:solidFill>
                  <a:schemeClr val="bg1"/>
                </a:solidFill>
                <a:latin typeface="Arial" panose="020B0604020202020204" pitchFamily="34" charset="0"/>
                <a:ea typeface="汉仪旗黑-85S" panose="00020600040101010101" pitchFamily="18" charset="-122"/>
              </a:defRPr>
            </a:lvl1pPr>
          </a:lstStyle>
          <a:p>
            <a:pPr lvl="0"/>
            <a:r>
              <a:rPr lang="zh-CN" altLang="en-US" dirty="0"/>
              <a:t>单击此处添加副标题</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flipH="1">
            <a:off x="11072829" y="5818504"/>
            <a:ext cx="825801" cy="838501"/>
            <a:chOff x="8048" y="-2892"/>
            <a:chExt cx="2745" cy="2787"/>
          </a:xfrm>
        </p:grpSpPr>
        <p:sp>
          <p:nvSpPr>
            <p:cNvPr id="10" name="任意多边形: 形状 9"/>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11"/>
            </p:custDataLst>
          </p:nvPr>
        </p:nvSpPr>
        <p:spPr/>
        <p:txBody>
          <a:bodyPr/>
          <a:lstStyle/>
          <a:p>
            <a:r>
              <a:rPr lang="zh-CN" altLang="en-US" dirty="0"/>
              <a:t>单击此处编辑母版标题样式</a:t>
            </a:r>
            <a:endParaRPr lang="zh-CN" alt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153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3"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4"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5"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6"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1"/>
            </p:custDataLst>
          </p:nvPr>
        </p:nvSpPr>
        <p:spPr>
          <a:xfrm>
            <a:off x="1281600" y="1249200"/>
            <a:ext cx="9626400" cy="723600"/>
          </a:xfrm>
        </p:spPr>
        <p:txBody>
          <a:bodyPr lIns="90000" tIns="46800" rIns="90000" bIns="0" anchor="ctr">
            <a:normAutofit/>
          </a:bodyPr>
          <a:lstStyle>
            <a:lvl1pPr>
              <a:defRPr sz="32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2"/>
            </p:custDataLst>
          </p:nvPr>
        </p:nvSpPr>
        <p:spPr>
          <a:xfrm>
            <a:off x="1281113" y="2163600"/>
            <a:ext cx="9626600" cy="3445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dirty="0"/>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1320536" y="6068695"/>
            <a:ext cx="673345" cy="683505"/>
            <a:chOff x="8048" y="-2892"/>
            <a:chExt cx="2745" cy="2787"/>
          </a:xfrm>
        </p:grpSpPr>
        <p:sp>
          <p:nvSpPr>
            <p:cNvPr id="11" name="任意多边形: 形状 10"/>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2" name="任意多边形: 形状 11"/>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5" name="任意多边形: 形状 14"/>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8" name="矩形 7"/>
          <p:cNvSpPr/>
          <p:nvPr userDrawn="1">
            <p:custDataLst>
              <p:tags r:id="rId8"/>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9"/>
            </p:custDataLst>
          </p:nvPr>
        </p:nvSpPr>
        <p:spPr>
          <a:xfrm>
            <a:off x="583200" y="770400"/>
            <a:ext cx="3960000" cy="882000"/>
          </a:xfrm>
        </p:spPr>
        <p:txBody>
          <a:bodyPr lIns="90000" tIns="46800" rIns="90000" bIns="0" anchor="ctr">
            <a:normAutofit/>
          </a:bodyPr>
          <a:lstStyle>
            <a:lvl1pPr>
              <a:defRPr sz="3600" baseline="0">
                <a:solidFill>
                  <a:schemeClr val="tx1">
                    <a:lumMod val="85000"/>
                    <a:lumOff val="15000"/>
                  </a:schemeClr>
                </a:solidFill>
                <a:latin typeface="+mj-ea"/>
                <a:ea typeface="+mj-ea"/>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noProof="1">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t>单击此处</a:t>
            </a:r>
            <a:r>
              <a:rPr lang="zh-CN" altLang="en-US" dirty="0">
                <a:sym typeface="+mn-ea"/>
              </a:rPr>
              <a:t>编辑母版文本样式</a:t>
            </a:r>
            <a:endParaRPr lang="zh-CN" altLang="en-US" dirty="0">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fld id="{9EFD9D74-47D9-4702-A33C-335B63B48DBF}" type="datetimeFigureOut">
              <a:rPr lang="zh-CN" altLang="en-US" smtClean="0"/>
            </a:fld>
            <a:endParaRPr lang="zh-CN" altLang="en-US" dirty="0"/>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dirty="0"/>
          </a:p>
        </p:txBody>
      </p:sp>
      <p:sp>
        <p:nvSpPr>
          <p:cNvPr id="7" name="灯片编号占位符 5"/>
          <p:cNvSpPr>
            <a:spLocks noGrp="1"/>
          </p:cNvSpPr>
          <p:nvPr>
            <p:ph type="sldNum" sz="quarter" idx="12"/>
            <p:custDataLst>
              <p:tags r:id="rId7"/>
            </p:custDataLst>
          </p:nvPr>
        </p:nvSpPr>
        <p:spPr/>
        <p:txBody>
          <a:bodyPr/>
          <a:lstStyle>
            <a:lvl1pPr>
              <a:defRPr/>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flipH="1">
            <a:off x="259080" y="162560"/>
            <a:ext cx="592455" cy="1045845"/>
            <a:chOff x="12048" y="888"/>
            <a:chExt cx="4960" cy="8745"/>
          </a:xfrm>
          <a:solidFill>
            <a:schemeClr val="bg2"/>
          </a:solidFill>
        </p:grpSpPr>
        <p:sp>
          <p:nvSpPr>
            <p:cNvPr id="12"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3" name="任意多边形: 形状 4"/>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4" name="任意多边形: 形状 5"/>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5"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6"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7"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8"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p:custDataLst>
              <p:tags r:id="rId11"/>
            </p:custDataLst>
          </p:nvPr>
        </p:nvSpPr>
        <p:spPr>
          <a:xfrm>
            <a:off x="612000" y="781200"/>
            <a:ext cx="10976400" cy="626400"/>
          </a:xfrm>
        </p:spPr>
        <p:txBody>
          <a:bodyPr lIns="90000" tIns="46800" rIns="90000" bIns="0" anchor="ctr">
            <a:normAutofit/>
          </a:bodyPr>
          <a:lstStyle>
            <a:lvl1pPr algn="ctr">
              <a:defRPr sz="3600"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82880" y="68580"/>
            <a:ext cx="655320" cy="1156335"/>
            <a:chOff x="12048" y="888"/>
            <a:chExt cx="4960" cy="8745"/>
          </a:xfrm>
        </p:grpSpPr>
        <p:sp>
          <p:nvSpPr>
            <p:cNvPr id="11" name="任意多边形: 形状 10"/>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4"/>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8" name="矩形 7"/>
          <p:cNvSpPr/>
          <p:nvPr userDrawn="1">
            <p:custDataLst>
              <p:tags r:id="rId10"/>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04800" y="669600"/>
            <a:ext cx="10976400" cy="565200"/>
          </a:xfrm>
        </p:spPr>
        <p:txBody>
          <a:bodyPr lIns="90000" tIns="46800" rIns="90000" bIns="0" anchor="ctr">
            <a:normAutofit/>
          </a:bodyPr>
          <a:lstStyle>
            <a:lvl1pPr algn="ctr">
              <a:defRPr sz="3200" baseline="0">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lIns="90000" tIns="46800" rIns="90000" bIns="46800"/>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a:lstStyle>
            <a:lvl1pP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flipH="1">
            <a:off x="11072829" y="5818504"/>
            <a:ext cx="825801" cy="838501"/>
            <a:chOff x="8048" y="-2892"/>
            <a:chExt cx="2745" cy="2787"/>
          </a:xfrm>
        </p:grpSpPr>
        <p:sp>
          <p:nvSpPr>
            <p:cNvPr id="22" name="任意多边形: 形状 21"/>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23" name="任意多边形: 形状 22"/>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24" name="任意多边形: 形状 23"/>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25" name="任意多边形: 形状 24"/>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26" name="任意多边形: 形状 25"/>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10" name="矩形 9"/>
          <p:cNvSpPr/>
          <p:nvPr userDrawn="1">
            <p:custDataLst>
              <p:tags r:id="rId8"/>
            </p:custDataLst>
          </p:nvPr>
        </p:nvSpPr>
        <p:spPr>
          <a:xfrm>
            <a:off x="-127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579600" y="237600"/>
            <a:ext cx="11037600" cy="441964"/>
          </a:xfrm>
        </p:spPr>
        <p:txBody>
          <a:bodyPr lIns="90000" tIns="46800" rIns="90000" bIns="0">
            <a:normAutofit/>
          </a:bodyPr>
          <a:lstStyle>
            <a:lvl1pPr>
              <a:defRPr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a:lstStyle>
            <a:lvl1pPr>
              <a:defRPr baseline="0">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8" name="组合 7"/>
          <p:cNvGrpSpPr/>
          <p:nvPr userDrawn="1">
            <p:custDataLst>
              <p:tags r:id="rId3"/>
            </p:custDataLst>
          </p:nvPr>
        </p:nvGrpSpPr>
        <p:grpSpPr>
          <a:xfrm flipH="1">
            <a:off x="11301730" y="6068060"/>
            <a:ext cx="692150" cy="702945"/>
            <a:chOff x="8048" y="-2892"/>
            <a:chExt cx="2744" cy="2786"/>
          </a:xfrm>
        </p:grpSpPr>
        <p:sp>
          <p:nvSpPr>
            <p:cNvPr id="9" name="任意多边形: 形状 8"/>
            <p:cNvSpPr/>
            <p:nvPr>
              <p:custDataLst>
                <p:tags r:id="rId4"/>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7"/>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8"/>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grpSp>
        <p:nvGrpSpPr>
          <p:cNvPr id="15" name="组合 14"/>
          <p:cNvGrpSpPr/>
          <p:nvPr userDrawn="1">
            <p:custDataLst>
              <p:tags r:id="rId9"/>
            </p:custDataLst>
          </p:nvPr>
        </p:nvGrpSpPr>
        <p:grpSpPr>
          <a:xfrm flipH="1">
            <a:off x="144780" y="49530"/>
            <a:ext cx="548640" cy="967740"/>
            <a:chOff x="12048" y="888"/>
            <a:chExt cx="4960" cy="8745"/>
          </a:xfrm>
        </p:grpSpPr>
        <p:sp>
          <p:nvSpPr>
            <p:cNvPr id="16" name="任意多边形: 形状 15"/>
            <p:cNvSpPr/>
            <p:nvPr>
              <p:custDataLst>
                <p:tags r:id="rId10"/>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16"/>
            <p:cNvSpPr/>
            <p:nvPr>
              <p:custDataLst>
                <p:tags r:id="rId11"/>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8" name="任意多边形: 形状 17"/>
            <p:cNvSpPr/>
            <p:nvPr>
              <p:custDataLst>
                <p:tags r:id="rId12"/>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9" name="任意多边形: 形状 6"/>
            <p:cNvSpPr/>
            <p:nvPr>
              <p:custDataLst>
                <p:tags r:id="rId13"/>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20" name="任意多边形: 形状 7"/>
            <p:cNvSpPr/>
            <p:nvPr>
              <p:custDataLst>
                <p:tags r:id="rId14"/>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21" name="任意多边形: 形状 8"/>
            <p:cNvSpPr/>
            <p:nvPr>
              <p:custDataLst>
                <p:tags r:id="rId15"/>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22" name="任意多边形: 形状 9"/>
            <p:cNvSpPr/>
            <p:nvPr>
              <p:custDataLst>
                <p:tags r:id="rId16"/>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7"/>
            </p:custDataLst>
          </p:nvPr>
        </p:nvSpPr>
        <p:spPr>
          <a:xfrm>
            <a:off x="1522800" y="1339200"/>
            <a:ext cx="9144000" cy="2386800"/>
          </a:xfrm>
          <a:noFill/>
        </p:spPr>
        <p:txBody>
          <a:bodyPr lIns="90000" tIns="46800" rIns="90000" bIns="0" anchor="b">
            <a:normAutofit/>
          </a:bodyPr>
          <a:lstStyle>
            <a:lvl1pPr algn="ctr">
              <a:defRPr sz="60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9"/>
            </p:custDataLst>
          </p:nvPr>
        </p:nvSpPr>
        <p:spPr/>
        <p:txBody>
          <a:bodyPr/>
          <a:lstStyle/>
          <a:p>
            <a:endParaRPr lang="zh-CN" altLang="en-US" dirty="0"/>
          </a:p>
        </p:txBody>
      </p:sp>
      <p:sp>
        <p:nvSpPr>
          <p:cNvPr id="5" name="灯片编号占位符 4"/>
          <p:cNvSpPr>
            <a:spLocks noGrp="1"/>
          </p:cNvSpPr>
          <p:nvPr>
            <p:ph type="sldNum" sz="quarter" idx="12"/>
            <p:custDataLst>
              <p:tags r:id="rId2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21"/>
            </p:custDataLst>
          </p:nvPr>
        </p:nvSpPr>
        <p:spPr>
          <a:xfrm>
            <a:off x="1522413" y="3862800"/>
            <a:ext cx="9144000" cy="1656000"/>
          </a:xfrm>
          <a:noFill/>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五边形 4"/>
          <p:cNvSpPr/>
          <p:nvPr userDrawn="1">
            <p:custDataLst>
              <p:tags r:id="rId3"/>
            </p:custDataLst>
          </p:nvPr>
        </p:nvSpPr>
        <p:spPr>
          <a:xfrm>
            <a:off x="0" y="-1333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2"/>
          <p:cNvSpPr/>
          <p:nvPr userDrawn="1">
            <p:custDataLst>
              <p:tags r:id="rId4"/>
            </p:custDataLst>
          </p:nvPr>
        </p:nvSpPr>
        <p:spPr>
          <a:xfrm>
            <a:off x="8978900" y="-13335"/>
            <a:ext cx="3213100" cy="6890385"/>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060" h="10800">
                <a:moveTo>
                  <a:pt x="0" y="0"/>
                </a:moveTo>
                <a:lnTo>
                  <a:pt x="2123" y="0"/>
                </a:lnTo>
                <a:lnTo>
                  <a:pt x="5060" y="4456"/>
                </a:lnTo>
                <a:lnTo>
                  <a:pt x="5060" y="6344"/>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hasCustomPrompt="1"/>
            <p:custDataLst>
              <p:tags r:id="rId5"/>
            </p:custDataLst>
          </p:nvPr>
        </p:nvSpPr>
        <p:spPr>
          <a:xfrm>
            <a:off x="1376680" y="2423160"/>
            <a:ext cx="5619206" cy="975995"/>
          </a:xfrm>
        </p:spPr>
        <p:txBody>
          <a:bodyPr lIns="90000" tIns="46800" rIns="90000" bIns="0" anchor="b" anchorCtr="0">
            <a:normAutofit/>
          </a:bodyPr>
          <a:lstStyle>
            <a:lvl1pPr algn="l">
              <a:defRPr sz="6000" b="0" i="0" spc="300" baseline="0">
                <a:solidFill>
                  <a:schemeClr val="bg1"/>
                </a:solidFill>
                <a:effectLst/>
                <a:latin typeface="Arial" panose="020B0604020202020204" pitchFamily="34" charset="0"/>
                <a:ea typeface="汉仪旗黑-85S" panose="00020600040101010101" pitchFamily="18" charset="-122"/>
              </a:defRPr>
            </a:lvl1pPr>
          </a:lstStyle>
          <a:p>
            <a:r>
              <a:rPr lang="zh-CN" altLang="en-US" dirty="0"/>
              <a:t>添加标题</a:t>
            </a:r>
            <a:endParaRPr lang="zh-CN" altLang="en-US" dirty="0"/>
          </a:p>
        </p:txBody>
      </p:sp>
      <p:sp>
        <p:nvSpPr>
          <p:cNvPr id="3" name="副标题 2"/>
          <p:cNvSpPr>
            <a:spLocks noGrp="1"/>
          </p:cNvSpPr>
          <p:nvPr>
            <p:ph type="subTitle" idx="1" hasCustomPrompt="1"/>
            <p:custDataLst>
              <p:tags r:id="rId6"/>
            </p:custDataLst>
          </p:nvPr>
        </p:nvSpPr>
        <p:spPr>
          <a:xfrm>
            <a:off x="1376362" y="3537588"/>
            <a:ext cx="5591978" cy="490423"/>
          </a:xfrm>
        </p:spPr>
        <p:txBody>
          <a:bodyPr lIns="90000" tIns="0" rIns="90000" bIns="46800">
            <a:normAutofit/>
          </a:bodyPr>
          <a:lstStyle>
            <a:lvl1pPr marL="0" indent="0" algn="l" eaLnBrk="1" fontAlgn="auto" latinLnBrk="0" hangingPunct="1">
              <a:lnSpc>
                <a:spcPct val="110000"/>
              </a:lnSpc>
              <a:buNone/>
              <a:defRPr sz="2400"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11" name="直接连接符 10"/>
          <p:cNvCxnSpPr/>
          <p:nvPr userDrawn="1">
            <p:custDataLst>
              <p:tags r:id="rId7"/>
            </p:custDataLst>
          </p:nvPr>
        </p:nvCxnSpPr>
        <p:spPr>
          <a:xfrm>
            <a:off x="1376680" y="4073163"/>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11"/>
            </p:custDataLst>
          </p:nvPr>
        </p:nvSpPr>
        <p:spPr>
          <a:xfrm>
            <a:off x="1376362" y="4105577"/>
            <a:ext cx="2311297" cy="490841"/>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
        <p:nvSpPr>
          <p:cNvPr id="6" name="文本占位符 5"/>
          <p:cNvSpPr>
            <a:spLocks noGrp="1"/>
          </p:cNvSpPr>
          <p:nvPr>
            <p:ph type="body" sz="quarter" idx="14" hasCustomPrompt="1"/>
            <p:custDataLst>
              <p:tags r:id="rId12"/>
            </p:custDataLst>
          </p:nvPr>
        </p:nvSpPr>
        <p:spPr>
          <a:xfrm>
            <a:off x="1376361" y="4662147"/>
            <a:ext cx="2310267" cy="490423"/>
          </a:xfrm>
        </p:spPr>
        <p:txBody>
          <a:bodyPr lIns="90000" tIns="46800" rIns="90000" bIns="46800" anchor="ctr" anchorCtr="0">
            <a:normAutofit/>
          </a:bodyPr>
          <a:lstStyle>
            <a:lvl1pPr marL="0" indent="0">
              <a:buNone/>
              <a:defRPr sz="2000" baseline="0">
                <a:solidFill>
                  <a:schemeClr val="bg1"/>
                </a:solidFill>
                <a:latin typeface="Arial" panose="020B0604020202020204" pitchFamily="34" charset="0"/>
                <a:ea typeface="微软雅黑" panose="020B0503020204020204" pitchFamily="34" charset="-122"/>
              </a:defRPr>
            </a:lvl1pPr>
          </a:lstStyle>
          <a:p>
            <a:r>
              <a:rPr lang="zh-CN" altLang="en-US" dirty="0"/>
              <a:t>编辑文本</a:t>
            </a:r>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055370" y="3483101"/>
            <a:ext cx="6139180" cy="843787"/>
          </a:xfrm>
        </p:spPr>
        <p:txBody>
          <a:bodyPr lIns="90000" tIns="46800" rIns="90000" bIns="0" anchor="b" anchorCtr="0">
            <a:normAutofit/>
          </a:bodyPr>
          <a:lstStyle>
            <a:lvl1pPr>
              <a:defRPr sz="4800" b="0" i="0" u="none" strike="noStrike" kern="1200" cap="none" spc="300" normalizeH="0" baseline="0">
                <a:solidFill>
                  <a:schemeClr val="tx1">
                    <a:lumMod val="75000"/>
                    <a:lumOff val="25000"/>
                  </a:schemeClr>
                </a:solidFill>
                <a:effectLst/>
                <a:uFillTx/>
                <a:latin typeface="Arial" panose="020B0604020202020204" pitchFamily="34" charset="0"/>
                <a:ea typeface="汉仪旗黑-85S" panose="00020600040101010101" pitchFamily="18" charset="-122"/>
              </a:defRPr>
            </a:lvl1pPr>
          </a:lstStyle>
          <a:p>
            <a:r>
              <a:rPr lang="zh-CN" altLang="en-US" dirty="0"/>
              <a:t>单击此处添加标题</a:t>
            </a:r>
            <a:endParaRPr lang="zh-CN" altLang="en-US" dirty="0"/>
          </a:p>
        </p:txBody>
      </p:sp>
      <p:sp>
        <p:nvSpPr>
          <p:cNvPr id="3" name="文本占位符 2"/>
          <p:cNvSpPr>
            <a:spLocks noGrp="1"/>
          </p:cNvSpPr>
          <p:nvPr>
            <p:ph type="body" idx="1" hasCustomPrompt="1"/>
            <p:custDataLst>
              <p:tags r:id="rId3"/>
            </p:custDataLst>
          </p:nvPr>
        </p:nvSpPr>
        <p:spPr>
          <a:xfrm>
            <a:off x="1074783" y="4482667"/>
            <a:ext cx="6119767" cy="867600"/>
          </a:xfrm>
        </p:spPr>
        <p:txBody>
          <a:bodyPr lIns="90000" tIns="0" rIns="90000" bIns="46800">
            <a:normAutofit/>
          </a:bodyPr>
          <a:lstStyle>
            <a:lvl1pPr marL="0" indent="0" eaLnBrk="1" fontAlgn="auto" latinLnBrk="0" hangingPunct="1">
              <a:lnSpc>
                <a:spcPct val="130000"/>
              </a:lnSpc>
              <a:buNone/>
              <a:defRPr kumimoji="0" lang="zh-CN" altLang="en-US" sz="2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单击此处添加副标题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9" name="组合 8"/>
          <p:cNvGrpSpPr/>
          <p:nvPr userDrawn="1">
            <p:custDataLst>
              <p:tags r:id="rId7"/>
            </p:custDataLst>
          </p:nvPr>
        </p:nvGrpSpPr>
        <p:grpSpPr>
          <a:xfrm>
            <a:off x="7650480" y="563880"/>
            <a:ext cx="3149600" cy="5553075"/>
            <a:chOff x="12048" y="888"/>
            <a:chExt cx="4960" cy="8745"/>
          </a:xfrm>
        </p:grpSpPr>
        <p:sp>
          <p:nvSpPr>
            <p:cNvPr id="10" name="任意多边形: 形状 9"/>
            <p:cNvSpPr/>
            <p:nvPr>
              <p:custDataLst>
                <p:tags r:id="rId8"/>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1" name="任意多边形: 形状 10"/>
            <p:cNvSpPr/>
            <p:nvPr>
              <p:custDataLst>
                <p:tags r:id="rId9"/>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5"/>
            <p:cNvSpPr/>
            <p:nvPr>
              <p:custDataLst>
                <p:tags r:id="rId10"/>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3" name="任意多边形: 形状 6"/>
            <p:cNvSpPr/>
            <p:nvPr>
              <p:custDataLst>
                <p:tags r:id="rId11"/>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4" name="任意多边形: 形状 7"/>
            <p:cNvSpPr/>
            <p:nvPr>
              <p:custDataLst>
                <p:tags r:id="rId12"/>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8"/>
            <p:cNvSpPr/>
            <p:nvPr>
              <p:custDataLst>
                <p:tags r:id="rId13"/>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9"/>
            <p:cNvSpPr/>
            <p:nvPr>
              <p:custDataLst>
                <p:tags r:id="rId14"/>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p>
            <a:endParaRPr lang="zh-CN" altLang="en-US"/>
          </a:p>
        </p:txBody>
      </p:sp>
      <p:sp>
        <p:nvSpPr>
          <p:cNvPr id="7" name="灯片编号占位符 6"/>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077812" y="-29028"/>
            <a:ext cx="1387763" cy="1350911"/>
            <a:chOff x="10736580" y="-44625"/>
            <a:chExt cx="1830596" cy="1781985"/>
          </a:xfrm>
        </p:grpSpPr>
        <p:sp>
          <p:nvSpPr>
            <p:cNvPr id="11"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p>
            <a:endParaRPr lang="zh-CN" altLang="en-US"/>
          </a:p>
        </p:txBody>
      </p:sp>
      <p:sp>
        <p:nvSpPr>
          <p:cNvPr id="9" name="灯片编号占位符 8"/>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2"/>
        </a:solidFill>
        <a:effectLst/>
      </p:bgPr>
    </p:bg>
    <p:spTree>
      <p:nvGrpSpPr>
        <p:cNvPr id="1" name=""/>
        <p:cNvGrpSpPr/>
        <p:nvPr/>
      </p:nvGrpSpPr>
      <p:grpSpPr>
        <a:xfrm>
          <a:off x="0" y="0"/>
          <a:ext cx="0" cy="0"/>
          <a:chOff x="0" y="0"/>
          <a:chExt cx="0" cy="0"/>
        </a:xfrm>
      </p:grpSpPr>
      <p:sp>
        <p:nvSpPr>
          <p:cNvPr id="6" name="流程图: 过程 5"/>
          <p:cNvSpPr/>
          <p:nvPr userDrawn="1">
            <p:custDataLst>
              <p:tags r:id="rId2"/>
            </p:custDataLst>
          </p:nvPr>
        </p:nvSpPr>
        <p:spPr>
          <a:xfrm flipH="1">
            <a:off x="5715" y="947420"/>
            <a:ext cx="12208510" cy="4229735"/>
          </a:xfrm>
          <a:prstGeom prst="flowChartProcess">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6"/>
          <p:cNvSpPr/>
          <p:nvPr userDrawn="1">
            <p:custDataLst>
              <p:tags r:id="rId3"/>
            </p:custDataLst>
          </p:nvPr>
        </p:nvSpPr>
        <p:spPr>
          <a:xfrm rot="14280000" flipV="1">
            <a:off x="663552" y="6286920"/>
            <a:ext cx="704178" cy="1126920"/>
          </a:xfrm>
          <a:custGeom>
            <a:avLst/>
            <a:gdLst/>
            <a:ahLst/>
            <a:cxnLst>
              <a:cxn ang="3">
                <a:pos x="hc" y="t"/>
              </a:cxn>
              <a:cxn ang="cd2">
                <a:pos x="l" y="vc"/>
              </a:cxn>
              <a:cxn ang="cd4">
                <a:pos x="hc" y="b"/>
              </a:cxn>
              <a:cxn ang="0">
                <a:pos x="r" y="vc"/>
              </a:cxn>
            </a:cxnLst>
            <a:rect l="l" t="t" r="r" b="b"/>
            <a:pathLst>
              <a:path w="1109" h="1775">
                <a:moveTo>
                  <a:pt x="0" y="0"/>
                </a:moveTo>
                <a:lnTo>
                  <a:pt x="1109" y="0"/>
                </a:lnTo>
                <a:lnTo>
                  <a:pt x="1109" y="1775"/>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17"/>
          <p:cNvSpPr/>
          <p:nvPr userDrawn="1">
            <p:custDataLst>
              <p:tags r:id="rId4"/>
            </p:custDataLst>
          </p:nvPr>
        </p:nvSpPr>
        <p:spPr>
          <a:xfrm rot="14280000" flipV="1">
            <a:off x="2193875" y="6588665"/>
            <a:ext cx="327076" cy="523430"/>
          </a:xfrm>
          <a:custGeom>
            <a:avLst/>
            <a:gdLst/>
            <a:ahLst/>
            <a:cxnLst>
              <a:cxn ang="3">
                <a:pos x="hc" y="t"/>
              </a:cxn>
              <a:cxn ang="cd2">
                <a:pos x="l" y="vc"/>
              </a:cxn>
              <a:cxn ang="cd4">
                <a:pos x="hc" y="b"/>
              </a:cxn>
              <a:cxn ang="0">
                <a:pos x="r" y="vc"/>
              </a:cxn>
            </a:cxnLst>
            <a:rect l="l" t="t" r="r" b="b"/>
            <a:pathLst>
              <a:path w="515" h="824">
                <a:moveTo>
                  <a:pt x="0" y="0"/>
                </a:moveTo>
                <a:lnTo>
                  <a:pt x="515" y="0"/>
                </a:lnTo>
                <a:lnTo>
                  <a:pt x="515" y="824"/>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矩形 14"/>
          <p:cNvSpPr/>
          <p:nvPr userDrawn="1">
            <p:custDataLst>
              <p:tags r:id="rId5"/>
            </p:custDataLst>
          </p:nvPr>
        </p:nvSpPr>
        <p:spPr>
          <a:xfrm rot="14280000" flipV="1">
            <a:off x="1495425" y="5680710"/>
            <a:ext cx="935990" cy="93599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custDataLst>
              <p:tags r:id="rId6"/>
            </p:custDataLst>
          </p:nvPr>
        </p:nvSpPr>
        <p:spPr>
          <a:xfrm rot="14280000" flipV="1">
            <a:off x="459105" y="5795010"/>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20"/>
          <p:cNvSpPr/>
          <p:nvPr userDrawn="1">
            <p:custDataLst>
              <p:tags r:id="rId7"/>
            </p:custDataLst>
          </p:nvPr>
        </p:nvSpPr>
        <p:spPr>
          <a:xfrm rot="14280000" flipV="1">
            <a:off x="-329409" y="6091597"/>
            <a:ext cx="849630" cy="630618"/>
          </a:xfrm>
          <a:custGeom>
            <a:avLst/>
            <a:gdLst/>
            <a:ahLst/>
            <a:cxnLst>
              <a:cxn ang="3">
                <a:pos x="hc" y="t"/>
              </a:cxn>
              <a:cxn ang="cd2">
                <a:pos x="l" y="vc"/>
              </a:cxn>
              <a:cxn ang="cd4">
                <a:pos x="hc" y="b"/>
              </a:cxn>
              <a:cxn ang="0">
                <a:pos x="r" y="vc"/>
              </a:cxn>
            </a:cxnLst>
            <a:rect l="l" t="t" r="r" b="b"/>
            <a:pathLst>
              <a:path w="1338" h="993">
                <a:moveTo>
                  <a:pt x="0" y="0"/>
                </a:moveTo>
                <a:lnTo>
                  <a:pt x="1338" y="0"/>
                </a:lnTo>
                <a:lnTo>
                  <a:pt x="1338" y="252"/>
                </a:lnTo>
                <a:lnTo>
                  <a:pt x="152" y="993"/>
                </a:lnTo>
                <a:lnTo>
                  <a:pt x="0" y="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30"/>
          <p:cNvSpPr/>
          <p:nvPr userDrawn="1">
            <p:custDataLst>
              <p:tags r:id="rId8"/>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userDrawn="1">
            <p:custDataLst>
              <p:tags r:id="rId9"/>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10"/>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7" name="标题 6"/>
          <p:cNvSpPr>
            <a:spLocks noGrp="1"/>
          </p:cNvSpPr>
          <p:nvPr>
            <p:ph type="title"/>
            <p:custDataLst>
              <p:tags r:id="rId14"/>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077812" y="-29028"/>
            <a:ext cx="1387763" cy="1350911"/>
            <a:chOff x="10736580" y="-44625"/>
            <a:chExt cx="1830596" cy="1781985"/>
          </a:xfrm>
        </p:grpSpPr>
        <p:sp>
          <p:nvSpPr>
            <p:cNvPr id="9"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矩形 9"/>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077812" y="-29028"/>
            <a:ext cx="1387763" cy="1350911"/>
            <a:chOff x="10736580" y="-44625"/>
            <a:chExt cx="1830596" cy="1781985"/>
          </a:xfrm>
        </p:grpSpPr>
        <p:sp>
          <p:nvSpPr>
            <p:cNvPr id="8" name="任意多边形 30"/>
            <p:cNvSpPr/>
            <p:nvPr userDrawn="1">
              <p:custDataLst>
                <p:tags r:id="rId3"/>
              </p:custDataLst>
            </p:nvPr>
          </p:nvSpPr>
          <p:spPr>
            <a:xfrm rot="14280000" flipH="1" flipV="1">
              <a:off x="11462102" y="268406"/>
              <a:ext cx="1418106" cy="792043"/>
            </a:xfrm>
            <a:custGeom>
              <a:avLst/>
              <a:gdLst/>
              <a:ahLst/>
              <a:cxnLst>
                <a:cxn ang="3">
                  <a:pos x="hc" y="t"/>
                </a:cxn>
                <a:cxn ang="cd2">
                  <a:pos x="l" y="vc"/>
                </a:cxn>
                <a:cxn ang="cd4">
                  <a:pos x="hc" y="b"/>
                </a:cxn>
                <a:cxn ang="0">
                  <a:pos x="r" y="vc"/>
                </a:cxn>
              </a:cxnLst>
              <a:rect l="l" t="t" r="r" b="b"/>
              <a:pathLst>
                <a:path w="2233" h="1247">
                  <a:moveTo>
                    <a:pt x="237" y="0"/>
                  </a:moveTo>
                  <a:lnTo>
                    <a:pt x="2233" y="1247"/>
                  </a:lnTo>
                  <a:lnTo>
                    <a:pt x="0" y="1247"/>
                  </a:lnTo>
                  <a:lnTo>
                    <a:pt x="0" y="379"/>
                  </a:lnTo>
                  <a:lnTo>
                    <a:pt x="23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userDrawn="1">
              <p:custDataLst>
                <p:tags r:id="rId4"/>
              </p:custDataLst>
            </p:nvPr>
          </p:nvSpPr>
          <p:spPr>
            <a:xfrm rot="14280000" flipH="1" flipV="1">
              <a:off x="11402060" y="1167765"/>
              <a:ext cx="569595" cy="56959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custDataLst>
                <p:tags r:id="rId5"/>
              </p:custDataLst>
            </p:nvPr>
          </p:nvSpPr>
          <p:spPr>
            <a:xfrm rot="14280000" flipH="1" flipV="1">
              <a:off x="10736580" y="408305"/>
              <a:ext cx="849630" cy="849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五边形 4"/>
          <p:cNvSpPr/>
          <p:nvPr userDrawn="1">
            <p:custDataLst>
              <p:tags r:id="rId3"/>
            </p:custDataLst>
          </p:nvPr>
        </p:nvSpPr>
        <p:spPr>
          <a:xfrm flipH="1">
            <a:off x="3448050" y="5715"/>
            <a:ext cx="8750935" cy="6884035"/>
          </a:xfrm>
          <a:prstGeom prst="homePlate">
            <a:avLst>
              <a:gd name="adj" fmla="val 30576"/>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2" name="直接连接符 11"/>
          <p:cNvCxnSpPr/>
          <p:nvPr userDrawn="1">
            <p:custDataLst>
              <p:tags r:id="rId4"/>
            </p:custDataLst>
          </p:nvPr>
        </p:nvCxnSpPr>
        <p:spPr>
          <a:xfrm>
            <a:off x="6619875" y="3705225"/>
            <a:ext cx="47650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任意多边形 6"/>
          <p:cNvSpPr/>
          <p:nvPr userDrawn="1">
            <p:custDataLst>
              <p:tags r:id="rId5"/>
            </p:custDataLst>
          </p:nvPr>
        </p:nvSpPr>
        <p:spPr>
          <a:xfrm flipH="1">
            <a:off x="0" y="0"/>
            <a:ext cx="3385820" cy="6884034"/>
          </a:xfrm>
          <a:custGeom>
            <a:avLst/>
            <a:gdLst>
              <a:gd name="adj" fmla="val 62633"/>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5332" h="10800">
                <a:moveTo>
                  <a:pt x="0" y="0"/>
                </a:moveTo>
                <a:lnTo>
                  <a:pt x="2123" y="0"/>
                </a:lnTo>
                <a:lnTo>
                  <a:pt x="5332" y="4869"/>
                </a:lnTo>
                <a:lnTo>
                  <a:pt x="5332" y="5931"/>
                </a:lnTo>
                <a:lnTo>
                  <a:pt x="2123" y="10800"/>
                </a:lnTo>
                <a:lnTo>
                  <a:pt x="0" y="10800"/>
                </a:lnTo>
                <a:lnTo>
                  <a:pt x="3559" y="5400"/>
                </a:lnTo>
                <a:lnTo>
                  <a:pt x="0" y="0"/>
                </a:lnTo>
                <a:close/>
              </a:path>
            </a:pathLst>
          </a:custGeom>
          <a:solidFill>
            <a:schemeClr val="accent1">
              <a:lumMod val="60000"/>
              <a:lumOff val="4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9"/>
            </p:custDataLst>
          </p:nvPr>
        </p:nvSpPr>
        <p:spPr>
          <a:xfrm>
            <a:off x="3730171" y="2056531"/>
            <a:ext cx="7847430" cy="1409298"/>
          </a:xfrm>
        </p:spPr>
        <p:txBody>
          <a:bodyPr vert="horz" lIns="90000" tIns="46800" rIns="90000" bIns="0" rtlCol="0" anchor="t" anchorCtr="0">
            <a:normAutofit/>
          </a:bodyPr>
          <a:lstStyle>
            <a:lvl1pPr marL="0" marR="0" algn="r" defTabSz="914400" rtl="0" eaLnBrk="1" fontAlgn="auto" latinLnBrk="0" hangingPunct="1">
              <a:lnSpc>
                <a:spcPct val="100000"/>
              </a:lnSpc>
              <a:buNone/>
              <a:defRPr kumimoji="0" lang="zh-CN" altLang="en-US" sz="8000" b="1" i="0" u="none" strike="noStrike" kern="1200" cap="all" spc="300" normalizeH="0" baseline="0" noProof="1" dirty="0">
                <a:solidFill>
                  <a:schemeClr val="bg1"/>
                </a:solidFill>
                <a:effectLst/>
                <a:uFillTx/>
                <a:latin typeface="Arial" panose="020B0604020202020204" pitchFamily="34" charset="0"/>
                <a:ea typeface="汉仪旗黑-85S" panose="00020600040101010101" pitchFamily="18" charset="-122"/>
                <a:cs typeface="+mj-cs"/>
                <a:sym typeface="+mn-ea"/>
              </a:defRPr>
            </a:lvl1pPr>
          </a:lstStyle>
          <a:p>
            <a:pPr lvl="0"/>
            <a:r>
              <a:rPr lang="zh-CN" altLang="en-US" dirty="0">
                <a:sym typeface="+mn-ea"/>
              </a:rPr>
              <a:t>添加标题</a:t>
            </a:r>
            <a:endParaRPr dirty="0">
              <a:sym typeface="+mn-ea"/>
            </a:endParaRPr>
          </a:p>
        </p:txBody>
      </p:sp>
      <p:sp>
        <p:nvSpPr>
          <p:cNvPr id="7" name="文本占位符 6"/>
          <p:cNvSpPr>
            <a:spLocks noGrp="1"/>
          </p:cNvSpPr>
          <p:nvPr>
            <p:ph type="body" sz="quarter" idx="13" hasCustomPrompt="1"/>
            <p:custDataLst>
              <p:tags r:id="rId10"/>
            </p:custDataLst>
          </p:nvPr>
        </p:nvSpPr>
        <p:spPr>
          <a:xfrm>
            <a:off x="3730171" y="3944622"/>
            <a:ext cx="7847429" cy="1057037"/>
          </a:xfrm>
        </p:spPr>
        <p:txBody>
          <a:bodyPr lIns="90000" tIns="0" rIns="90000" bIns="46800">
            <a:normAutofit/>
          </a:bodyPr>
          <a:lstStyle>
            <a:lvl1pPr marL="0" indent="0" algn="r">
              <a:lnSpc>
                <a:spcPct val="110000"/>
              </a:lnSpc>
              <a:buNone/>
              <a:defRPr sz="2800" cap="all" spc="200" baseline="0">
                <a:solidFill>
                  <a:schemeClr val="bg1"/>
                </a:solidFill>
                <a:latin typeface="Arial" panose="020B0604020202020204" pitchFamily="34" charset="0"/>
                <a:ea typeface="汉仪旗黑-85S" panose="00020600040101010101" pitchFamily="18" charset="-122"/>
              </a:defRPr>
            </a:lvl1pPr>
          </a:lstStyle>
          <a:p>
            <a:pPr lvl="0"/>
            <a:r>
              <a:rPr lang="zh-CN" altLang="en-US" dirty="0"/>
              <a:t>单击此处添加副标题</a:t>
            </a:r>
            <a:endParaRPr lang="zh-CN" alt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flipH="1">
            <a:off x="11072829" y="5818504"/>
            <a:ext cx="825801" cy="838501"/>
            <a:chOff x="8048" y="-2892"/>
            <a:chExt cx="2745" cy="2787"/>
          </a:xfrm>
        </p:grpSpPr>
        <p:sp>
          <p:nvSpPr>
            <p:cNvPr id="10" name="任意多边形: 形状 9"/>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dirty="0"/>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11"/>
            </p:custDataLst>
          </p:nvPr>
        </p:nvSpPr>
        <p:spPr/>
        <p:txBody>
          <a:bodyPr/>
          <a:lstStyle/>
          <a:p>
            <a:r>
              <a:rPr lang="zh-CN" altLang="en-US" dirty="0"/>
              <a:t>单击此处编辑母版标题样式</a:t>
            </a:r>
            <a:endParaRPr lang="zh-CN" alt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153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1" name="任意多边形: 形状 10"/>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2" name="任意多边形: 形状 11"/>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3"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4"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5"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6"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hasCustomPrompt="1"/>
            <p:custDataLst>
              <p:tags r:id="rId11"/>
            </p:custDataLst>
          </p:nvPr>
        </p:nvSpPr>
        <p:spPr>
          <a:xfrm>
            <a:off x="1281600" y="1249200"/>
            <a:ext cx="9626400" cy="723600"/>
          </a:xfrm>
        </p:spPr>
        <p:txBody>
          <a:bodyPr lIns="90000" tIns="46800" rIns="90000" bIns="0" anchor="ctr">
            <a:normAutofit/>
          </a:bodyPr>
          <a:lstStyle>
            <a:lvl1pPr>
              <a:defRPr sz="3200" baseline="0">
                <a:solidFill>
                  <a:schemeClr val="tx1">
                    <a:lumMod val="85000"/>
                    <a:lumOff val="15000"/>
                  </a:schemeClr>
                </a:solidFill>
                <a:latin typeface="+mj-ea"/>
                <a:ea typeface="+mj-ea"/>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2"/>
            </p:custDataLst>
          </p:nvPr>
        </p:nvSpPr>
        <p:spPr>
          <a:xfrm>
            <a:off x="1281113" y="2163600"/>
            <a:ext cx="9626600" cy="3445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a:lstStyle/>
          <a:p>
            <a:endParaRPr lang="zh-CN" altLang="en-US" dirty="0"/>
          </a:p>
        </p:txBody>
      </p:sp>
      <p:sp>
        <p:nvSpPr>
          <p:cNvPr id="5" name="灯片编号占位符 4"/>
          <p:cNvSpPr>
            <a:spLocks noGrp="1"/>
          </p:cNvSpPr>
          <p:nvPr>
            <p:ph type="sldNum" sz="quarter" idx="12"/>
            <p:custDataLst>
              <p:tags r:id="rId1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1320536" y="6068695"/>
            <a:ext cx="673345" cy="683505"/>
            <a:chOff x="8048" y="-2892"/>
            <a:chExt cx="2745" cy="2787"/>
          </a:xfrm>
        </p:grpSpPr>
        <p:sp>
          <p:nvSpPr>
            <p:cNvPr id="11" name="任意多边形: 形状 10"/>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lstStyle/>
            <a:p>
              <a:endParaRPr lang="en-US"/>
            </a:p>
          </p:txBody>
        </p:sp>
        <p:sp>
          <p:nvSpPr>
            <p:cNvPr id="12" name="任意多边形: 形状 11"/>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bg2"/>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bg2"/>
            </a:solidFill>
            <a:ln w="9525" cap="flat">
              <a:noFill/>
              <a:prstDash val="solid"/>
              <a:miter/>
            </a:ln>
          </p:spPr>
          <p:txBody>
            <a:bodyPr rtlCol="0" anchor="ctr"/>
            <a:lstStyle/>
            <a:p>
              <a:endParaRPr lang="en-US"/>
            </a:p>
          </p:txBody>
        </p:sp>
        <p:sp>
          <p:nvSpPr>
            <p:cNvPr id="14" name="任意多边形: 形状 13"/>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bg2"/>
            </a:solidFill>
            <a:ln w="9525" cap="flat">
              <a:noFill/>
              <a:prstDash val="solid"/>
              <a:miter/>
            </a:ln>
          </p:spPr>
          <p:txBody>
            <a:bodyPr rtlCol="0" anchor="ctr"/>
            <a:lstStyle/>
            <a:p>
              <a:endParaRPr lang="en-US"/>
            </a:p>
          </p:txBody>
        </p:sp>
        <p:sp>
          <p:nvSpPr>
            <p:cNvPr id="15" name="任意多边形: 形状 14"/>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lstStyle/>
            <a:p>
              <a:endParaRPr lang="en-US"/>
            </a:p>
          </p:txBody>
        </p:sp>
      </p:grpSp>
      <p:sp>
        <p:nvSpPr>
          <p:cNvPr id="8" name="矩形 7"/>
          <p:cNvSpPr/>
          <p:nvPr userDrawn="1">
            <p:custDataLst>
              <p:tags r:id="rId8"/>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9"/>
            </p:custDataLst>
          </p:nvPr>
        </p:nvSpPr>
        <p:spPr>
          <a:xfrm>
            <a:off x="583200" y="770400"/>
            <a:ext cx="3960000" cy="882000"/>
          </a:xfrm>
        </p:spPr>
        <p:txBody>
          <a:bodyPr lIns="90000" tIns="46800" rIns="90000" bIns="0" anchor="ctr">
            <a:normAutofit/>
          </a:bodyPr>
          <a:lstStyle>
            <a:lvl1pPr>
              <a:defRPr sz="3600" baseline="0">
                <a:solidFill>
                  <a:schemeClr val="tx1">
                    <a:lumMod val="85000"/>
                    <a:lumOff val="15000"/>
                  </a:schemeClr>
                </a:solidFill>
                <a:latin typeface="+mj-ea"/>
                <a:ea typeface="+mj-ea"/>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586800" y="1764000"/>
            <a:ext cx="3956400" cy="4093200"/>
          </a:xfrm>
        </p:spPr>
        <p:txBody>
          <a:bodyPr/>
          <a:lstStyle>
            <a:lvl1pPr>
              <a:defRPr baseline="0">
                <a:solidFill>
                  <a:schemeClr val="tx1">
                    <a:lumMod val="85000"/>
                    <a:lumOff val="15000"/>
                  </a:schemeClr>
                </a:solidFill>
                <a:latin typeface="+mn-ea"/>
                <a:ea typeface="+mn-ea"/>
              </a:defRPr>
            </a:lvl1pPr>
            <a:lvl2pPr>
              <a:defRPr baseline="0">
                <a:solidFill>
                  <a:schemeClr val="tx1">
                    <a:lumMod val="85000"/>
                    <a:lumOff val="15000"/>
                  </a:schemeClr>
                </a:solidFill>
                <a:latin typeface="+mn-ea"/>
                <a:ea typeface="+mn-ea"/>
              </a:defRPr>
            </a:lvl2pPr>
            <a:lvl3pPr>
              <a:defRPr baseline="0">
                <a:solidFill>
                  <a:schemeClr val="tx1">
                    <a:lumMod val="85000"/>
                    <a:lumOff val="15000"/>
                  </a:schemeClr>
                </a:solidFill>
                <a:latin typeface="+mn-ea"/>
                <a:ea typeface="+mn-ea"/>
              </a:defRPr>
            </a:lvl3pPr>
            <a:lvl4pPr>
              <a:defRPr baseline="0">
                <a:solidFill>
                  <a:schemeClr val="tx1">
                    <a:lumMod val="85000"/>
                    <a:lumOff val="15000"/>
                  </a:schemeClr>
                </a:solidFill>
                <a:latin typeface="+mn-ea"/>
                <a:ea typeface="+mn-ea"/>
              </a:defRPr>
            </a:lvl4pPr>
            <a:lvl5pPr>
              <a:defRPr baseline="0">
                <a:solidFill>
                  <a:schemeClr val="tx1">
                    <a:lumMod val="85000"/>
                    <a:lumOff val="15000"/>
                  </a:schemeClr>
                </a:solidFill>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5101200" y="769938"/>
            <a:ext cx="6480000" cy="5087937"/>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flipH="1">
            <a:off x="259080" y="162560"/>
            <a:ext cx="592455" cy="1045845"/>
            <a:chOff x="12048" y="888"/>
            <a:chExt cx="4960" cy="8745"/>
          </a:xfrm>
          <a:solidFill>
            <a:schemeClr val="bg2"/>
          </a:solidFill>
        </p:grpSpPr>
        <p:sp>
          <p:nvSpPr>
            <p:cNvPr id="12" name="任意多边形: 形状 3"/>
            <p:cNvSpPr/>
            <p:nvPr>
              <p:custDataLst>
                <p:tags r:id="rId4"/>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3" name="任意多边形: 形状 4"/>
            <p:cNvSpPr/>
            <p:nvPr>
              <p:custDataLst>
                <p:tags r:id="rId5"/>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grpFill/>
            <a:ln w="9525" cap="flat">
              <a:noFill/>
              <a:prstDash val="solid"/>
              <a:miter/>
            </a:ln>
          </p:spPr>
          <p:txBody>
            <a:bodyPr rtlCol="0" anchor="ctr"/>
            <a:lstStyle/>
            <a:p>
              <a:endParaRPr lang="en-US"/>
            </a:p>
          </p:txBody>
        </p:sp>
        <p:sp>
          <p:nvSpPr>
            <p:cNvPr id="14" name="任意多边形: 形状 5"/>
            <p:cNvSpPr/>
            <p:nvPr>
              <p:custDataLst>
                <p:tags r:id="rId6"/>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grpFill/>
            <a:ln w="9525" cap="flat">
              <a:noFill/>
              <a:prstDash val="solid"/>
              <a:miter/>
            </a:ln>
          </p:spPr>
          <p:txBody>
            <a:bodyPr rtlCol="0" anchor="ctr"/>
            <a:lstStyle/>
            <a:p>
              <a:endParaRPr lang="en-US"/>
            </a:p>
          </p:txBody>
        </p:sp>
        <p:sp>
          <p:nvSpPr>
            <p:cNvPr id="15" name="任意多边形: 形状 6"/>
            <p:cNvSpPr/>
            <p:nvPr>
              <p:custDataLst>
                <p:tags r:id="rId7"/>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grpFill/>
            <a:ln w="9525" cap="flat">
              <a:noFill/>
              <a:prstDash val="solid"/>
              <a:miter/>
            </a:ln>
          </p:spPr>
          <p:txBody>
            <a:bodyPr rtlCol="0" anchor="ctr"/>
            <a:lstStyle/>
            <a:p>
              <a:endParaRPr lang="en-US"/>
            </a:p>
          </p:txBody>
        </p:sp>
        <p:sp>
          <p:nvSpPr>
            <p:cNvPr id="16" name="任意多边形: 形状 7"/>
            <p:cNvSpPr/>
            <p:nvPr>
              <p:custDataLst>
                <p:tags r:id="rId8"/>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grpFill/>
            <a:ln w="9525" cap="flat">
              <a:noFill/>
              <a:prstDash val="solid"/>
              <a:miter/>
            </a:ln>
          </p:spPr>
          <p:txBody>
            <a:bodyPr rtlCol="0" anchor="ctr"/>
            <a:lstStyle/>
            <a:p>
              <a:endParaRPr lang="en-US"/>
            </a:p>
          </p:txBody>
        </p:sp>
        <p:sp>
          <p:nvSpPr>
            <p:cNvPr id="17" name="任意多边形: 形状 8"/>
            <p:cNvSpPr/>
            <p:nvPr>
              <p:custDataLst>
                <p:tags r:id="rId9"/>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grpFill/>
            <a:ln w="9525" cap="flat">
              <a:noFill/>
              <a:prstDash val="solid"/>
              <a:miter/>
            </a:ln>
          </p:spPr>
          <p:txBody>
            <a:bodyPr rtlCol="0" anchor="ctr"/>
            <a:lstStyle/>
            <a:p>
              <a:endParaRPr lang="en-US"/>
            </a:p>
          </p:txBody>
        </p:sp>
        <p:sp>
          <p:nvSpPr>
            <p:cNvPr id="18" name="任意多边形: 形状 9"/>
            <p:cNvSpPr/>
            <p:nvPr>
              <p:custDataLst>
                <p:tags r:id="rId10"/>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grpFill/>
            <a:ln w="9525" cap="flat">
              <a:noFill/>
              <a:prstDash val="solid"/>
              <a:miter/>
            </a:ln>
          </p:spPr>
          <p:txBody>
            <a:bodyPr rtlCol="0" anchor="ctr"/>
            <a:lstStyle/>
            <a:p>
              <a:endParaRPr lang="en-US"/>
            </a:p>
          </p:txBody>
        </p:sp>
      </p:grpSp>
      <p:sp>
        <p:nvSpPr>
          <p:cNvPr id="2" name="标题 1"/>
          <p:cNvSpPr>
            <a:spLocks noGrp="1"/>
          </p:cNvSpPr>
          <p:nvPr>
            <p:ph type="title"/>
            <p:custDataLst>
              <p:tags r:id="rId11"/>
            </p:custDataLst>
          </p:nvPr>
        </p:nvSpPr>
        <p:spPr>
          <a:xfrm>
            <a:off x="612000" y="781200"/>
            <a:ext cx="10976400" cy="626400"/>
          </a:xfrm>
        </p:spPr>
        <p:txBody>
          <a:bodyPr lIns="90000" tIns="46800" rIns="90000" bIns="0" anchor="ctr">
            <a:normAutofit/>
          </a:bodyPr>
          <a:lstStyle>
            <a:lvl1pPr algn="ctr">
              <a:defRPr sz="3600" baseline="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612000" y="1659600"/>
            <a:ext cx="10975975" cy="828000"/>
          </a:xfrm>
        </p:spPr>
        <p:txBody>
          <a:bodyPr/>
          <a:lstStyle>
            <a:lvl1pPr algn="ct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6"/>
            </p:custDataLst>
          </p:nvPr>
        </p:nvSpPr>
        <p:spPr>
          <a:xfrm>
            <a:off x="612775" y="2808000"/>
            <a:ext cx="10965600" cy="3430800"/>
          </a:xfrm>
        </p:spPr>
        <p:txBody>
          <a:bodyPr/>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flipH="1">
            <a:off x="182880" y="68580"/>
            <a:ext cx="655320" cy="1156335"/>
            <a:chOff x="12048" y="888"/>
            <a:chExt cx="4960" cy="8745"/>
          </a:xfrm>
        </p:grpSpPr>
        <p:sp>
          <p:nvSpPr>
            <p:cNvPr id="11" name="任意多边形: 形状 10"/>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2" name="任意多边形: 形状 4"/>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lstStyle/>
            <a:p>
              <a:endParaRPr lang="en-US"/>
            </a:p>
          </p:txBody>
        </p:sp>
        <p:sp>
          <p:nvSpPr>
            <p:cNvPr id="13" name="任意多边形: 形状 12"/>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14"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lstStyle/>
            <a:p>
              <a:endParaRPr lang="en-US"/>
            </a:p>
          </p:txBody>
        </p:sp>
        <p:sp>
          <p:nvSpPr>
            <p:cNvPr id="15"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lstStyle/>
            <a:p>
              <a:endParaRPr lang="en-US"/>
            </a:p>
          </p:txBody>
        </p:sp>
        <p:sp>
          <p:nvSpPr>
            <p:cNvPr id="16"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lstStyle/>
            <a:p>
              <a:endParaRPr lang="en-US"/>
            </a:p>
          </p:txBody>
        </p:sp>
        <p:sp>
          <p:nvSpPr>
            <p:cNvPr id="17"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8" name="矩形 7"/>
          <p:cNvSpPr/>
          <p:nvPr userDrawn="1">
            <p:custDataLst>
              <p:tags r:id="rId10"/>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11"/>
            </p:custDataLst>
          </p:nvPr>
        </p:nvSpPr>
        <p:spPr>
          <a:xfrm>
            <a:off x="604800" y="669600"/>
            <a:ext cx="10976400" cy="565200"/>
          </a:xfrm>
        </p:spPr>
        <p:txBody>
          <a:bodyPr lIns="90000" tIns="46800" rIns="90000" bIns="0" anchor="ctr">
            <a:normAutofit/>
          </a:bodyPr>
          <a:lstStyle>
            <a:lvl1pPr algn="ctr">
              <a:defRPr sz="3200" baseline="0">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5"/>
            </p:custDataLst>
          </p:nvPr>
        </p:nvSpPr>
        <p:spPr>
          <a:xfrm>
            <a:off x="604837" y="1681200"/>
            <a:ext cx="10990800" cy="3211200"/>
          </a:xfrm>
        </p:spPr>
        <p:txBody>
          <a:bodyPr lIns="90000" tIns="46800" rIns="90000" bIns="46800"/>
          <a:lstStyle>
            <a:lvl1pPr>
              <a:defRPr baseline="0">
                <a:latin typeface="+mn-ea"/>
                <a:ea typeface="+mn-ea"/>
              </a:defRPr>
            </a:lvl1pPr>
            <a:lvl2pPr>
              <a:defRPr baseline="0">
                <a:latin typeface="+mn-ea"/>
                <a:ea typeface="+mn-ea"/>
              </a:defRPr>
            </a:lvl2pPr>
            <a:lvl3pPr>
              <a:defRPr baseline="0">
                <a:latin typeface="+mn-ea"/>
                <a:ea typeface="+mn-ea"/>
              </a:defRPr>
            </a:lvl3pPr>
            <a:lvl4pPr>
              <a:defRPr baseline="0">
                <a:latin typeface="+mn-ea"/>
                <a:ea typeface="+mn-ea"/>
              </a:defRPr>
            </a:lvl4pPr>
            <a:lvl5pPr>
              <a:defRPr baseline="0">
                <a:latin typeface="+mn-ea"/>
                <a:ea typeface="+mn-ea"/>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6"/>
            </p:custDataLst>
          </p:nvPr>
        </p:nvSpPr>
        <p:spPr>
          <a:xfrm>
            <a:off x="594000" y="5180400"/>
            <a:ext cx="11001600" cy="1011600"/>
          </a:xfrm>
        </p:spPr>
        <p:txBody>
          <a:bodyPr/>
          <a:lstStyle>
            <a:lvl1pPr>
              <a:defRPr baseline="0">
                <a:solidFill>
                  <a:schemeClr val="tx1">
                    <a:lumMod val="85000"/>
                    <a:lumOff val="15000"/>
                  </a:schemeClr>
                </a:solidFill>
                <a:latin typeface="+mn-ea"/>
                <a:ea typeface="+mn-ea"/>
              </a:defRPr>
            </a:lvl1pPr>
          </a:lstStyle>
          <a:p>
            <a:pPr lvl="0"/>
            <a:r>
              <a:rPr lang="zh-CN" altLang="en-US" dirty="0"/>
              <a:t>单击此处编辑母版文本样式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318.xml"/><Relationship Id="rId23" Type="http://schemas.openxmlformats.org/officeDocument/2006/relationships/tags" Target="../tags/tag317.xml"/><Relationship Id="rId22" Type="http://schemas.openxmlformats.org/officeDocument/2006/relationships/tags" Target="../tags/tag316.xml"/><Relationship Id="rId21" Type="http://schemas.openxmlformats.org/officeDocument/2006/relationships/tags" Target="../tags/tag315.xml"/><Relationship Id="rId20" Type="http://schemas.openxmlformats.org/officeDocument/2006/relationships/tags" Target="../tags/tag314.xml"/><Relationship Id="rId2" Type="http://schemas.openxmlformats.org/officeDocument/2006/relationships/slideLayout" Target="../slideLayouts/slideLayout13.xml"/><Relationship Id="rId19" Type="http://schemas.openxmlformats.org/officeDocument/2006/relationships/tags" Target="../tags/tag313.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531.xml"/><Relationship Id="rId23" Type="http://schemas.openxmlformats.org/officeDocument/2006/relationships/tags" Target="../tags/tag530.xml"/><Relationship Id="rId22" Type="http://schemas.openxmlformats.org/officeDocument/2006/relationships/tags" Target="../tags/tag529.xml"/><Relationship Id="rId21" Type="http://schemas.openxmlformats.org/officeDocument/2006/relationships/tags" Target="../tags/tag528.xml"/><Relationship Id="rId20" Type="http://schemas.openxmlformats.org/officeDocument/2006/relationships/tags" Target="../tags/tag527.xml"/><Relationship Id="rId2" Type="http://schemas.openxmlformats.org/officeDocument/2006/relationships/slideLayout" Target="../slideLayouts/slideLayout31.xml"/><Relationship Id="rId19" Type="http://schemas.openxmlformats.org/officeDocument/2006/relationships/tags" Target="../tags/tag526.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5" Type="http://schemas.openxmlformats.org/officeDocument/2006/relationships/theme" Target="../theme/theme4.xml"/><Relationship Id="rId24" Type="http://schemas.openxmlformats.org/officeDocument/2006/relationships/tags" Target="../tags/tag744.xml"/><Relationship Id="rId23" Type="http://schemas.openxmlformats.org/officeDocument/2006/relationships/tags" Target="../tags/tag743.xml"/><Relationship Id="rId22" Type="http://schemas.openxmlformats.org/officeDocument/2006/relationships/tags" Target="../tags/tag742.xml"/><Relationship Id="rId21" Type="http://schemas.openxmlformats.org/officeDocument/2006/relationships/tags" Target="../tags/tag741.xml"/><Relationship Id="rId20" Type="http://schemas.openxmlformats.org/officeDocument/2006/relationships/tags" Target="../tags/tag740.xml"/><Relationship Id="rId2" Type="http://schemas.openxmlformats.org/officeDocument/2006/relationships/slideLayout" Target="../slideLayouts/slideLayout49.xml"/><Relationship Id="rId19" Type="http://schemas.openxmlformats.org/officeDocument/2006/relationships/tags" Target="../tags/tag739.xml"/><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5" Type="http://schemas.openxmlformats.org/officeDocument/2006/relationships/theme" Target="../theme/theme5.xml"/><Relationship Id="rId24" Type="http://schemas.openxmlformats.org/officeDocument/2006/relationships/tags" Target="../tags/tag957.xml"/><Relationship Id="rId23" Type="http://schemas.openxmlformats.org/officeDocument/2006/relationships/tags" Target="../tags/tag956.xml"/><Relationship Id="rId22" Type="http://schemas.openxmlformats.org/officeDocument/2006/relationships/tags" Target="../tags/tag955.xml"/><Relationship Id="rId21" Type="http://schemas.openxmlformats.org/officeDocument/2006/relationships/tags" Target="../tags/tag954.xml"/><Relationship Id="rId20" Type="http://schemas.openxmlformats.org/officeDocument/2006/relationships/tags" Target="../tags/tag953.xml"/><Relationship Id="rId2" Type="http://schemas.openxmlformats.org/officeDocument/2006/relationships/slideLayout" Target="../slideLayouts/slideLayout67.xml"/><Relationship Id="rId19" Type="http://schemas.openxmlformats.org/officeDocument/2006/relationships/tags" Target="../tags/tag952.xml"/><Relationship Id="rId18" Type="http://schemas.openxmlformats.org/officeDocument/2006/relationships/slideLayout" Target="../slideLayouts/slideLayout83.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2.xml"/><Relationship Id="rId8" Type="http://schemas.openxmlformats.org/officeDocument/2006/relationships/slideLayout" Target="../slideLayouts/slideLayout91.xml"/><Relationship Id="rId7" Type="http://schemas.openxmlformats.org/officeDocument/2006/relationships/slideLayout" Target="../slideLayouts/slideLayout90.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3" Type="http://schemas.openxmlformats.org/officeDocument/2006/relationships/slideLayout" Target="../slideLayouts/slideLayout86.xml"/><Relationship Id="rId25" Type="http://schemas.openxmlformats.org/officeDocument/2006/relationships/theme" Target="../theme/theme6.xml"/><Relationship Id="rId24" Type="http://schemas.openxmlformats.org/officeDocument/2006/relationships/tags" Target="../tags/tag1170.xml"/><Relationship Id="rId23" Type="http://schemas.openxmlformats.org/officeDocument/2006/relationships/tags" Target="../tags/tag1169.xml"/><Relationship Id="rId22" Type="http://schemas.openxmlformats.org/officeDocument/2006/relationships/tags" Target="../tags/tag1168.xml"/><Relationship Id="rId21" Type="http://schemas.openxmlformats.org/officeDocument/2006/relationships/tags" Target="../tags/tag1167.xml"/><Relationship Id="rId20" Type="http://schemas.openxmlformats.org/officeDocument/2006/relationships/tags" Target="../tags/tag1166.xml"/><Relationship Id="rId2" Type="http://schemas.openxmlformats.org/officeDocument/2006/relationships/slideLayout" Target="../slideLayouts/slideLayout85.xml"/><Relationship Id="rId19" Type="http://schemas.openxmlformats.org/officeDocument/2006/relationships/tags" Target="../tags/tag1165.xml"/><Relationship Id="rId18" Type="http://schemas.openxmlformats.org/officeDocument/2006/relationships/slideLayout" Target="../slideLayouts/slideLayout101.xml"/><Relationship Id="rId17" Type="http://schemas.openxmlformats.org/officeDocument/2006/relationships/slideLayout" Target="../slideLayouts/slideLayout100.xml"/><Relationship Id="rId16" Type="http://schemas.openxmlformats.org/officeDocument/2006/relationships/slideLayout" Target="../slideLayouts/slideLayout99.xml"/><Relationship Id="rId15" Type="http://schemas.openxmlformats.org/officeDocument/2006/relationships/slideLayout" Target="../slideLayouts/slideLayout98.xml"/><Relationship Id="rId14" Type="http://schemas.openxmlformats.org/officeDocument/2006/relationships/slideLayout" Target="../slideLayouts/slideLayout97.xml"/><Relationship Id="rId13" Type="http://schemas.openxmlformats.org/officeDocument/2006/relationships/slideLayout" Target="../slideLayouts/slideLayout96.xml"/><Relationship Id="rId12" Type="http://schemas.openxmlformats.org/officeDocument/2006/relationships/slideLayout" Target="../slideLayouts/slideLayout95.xml"/><Relationship Id="rId11" Type="http://schemas.openxmlformats.org/officeDocument/2006/relationships/slideLayout" Target="../slideLayouts/slideLayout94.xml"/><Relationship Id="rId10" Type="http://schemas.openxmlformats.org/officeDocument/2006/relationships/slideLayout" Target="../slideLayouts/slideLayout93.xml"/><Relationship Id="rId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2"/>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custDataLst>
              <p:tags r:id="rId13"/>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79475" y="6350000"/>
            <a:ext cx="2700338" cy="315913"/>
          </a:xfrm>
          <a:prstGeom prst="rect">
            <a:avLst/>
          </a:prstGeom>
        </p:spPr>
        <p:txBody>
          <a:bodyPr vert="horz" lIns="91440" tIns="45720" rIns="91440" bIns="45720" rtlCol="0" anchor="ctr">
            <a:normAutofit/>
          </a:bodyPr>
          <a:lstStyle>
            <a:lvl1pPr algn="l">
              <a:defRPr sz="1200" noProof="1" smtClean="0">
                <a:solidFill>
                  <a:schemeClr val="tx1">
                    <a:tint val="75000"/>
                  </a:schemeClr>
                </a:solidFill>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noProof="1" dirty="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50000"/>
            <a:ext cx="2700338" cy="315913"/>
          </a:xfrm>
          <a:prstGeom prst="rect">
            <a:avLst/>
          </a:prstGeom>
        </p:spPr>
        <p:txBody>
          <a:bodyPr vert="horz" lIns="91440" tIns="45720" rIns="91440" bIns="45720" rtlCol="0" anchor="ctr">
            <a:normAutofit/>
          </a:bodyPr>
          <a:lstStyle>
            <a:lvl1pPr algn="r">
              <a:defRPr sz="1200" noProof="1" smtClean="0">
                <a:solidFill>
                  <a:schemeClr val="tx1">
                    <a:tint val="75000"/>
                  </a:schemeClr>
                </a:solidFill>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spcBef>
          <a:spcPct val="0"/>
        </a:spcBef>
        <a:spcAft>
          <a:spcPct val="0"/>
        </a:spcAft>
        <a:defRPr sz="24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tags" Target="../tags/tag1258.xml"/><Relationship Id="rId8" Type="http://schemas.openxmlformats.org/officeDocument/2006/relationships/tags" Target="../tags/tag1257.xml"/><Relationship Id="rId7" Type="http://schemas.openxmlformats.org/officeDocument/2006/relationships/tags" Target="../tags/tag1256.xml"/><Relationship Id="rId6" Type="http://schemas.openxmlformats.org/officeDocument/2006/relationships/tags" Target="../tags/tag1255.xml"/><Relationship Id="rId5" Type="http://schemas.openxmlformats.org/officeDocument/2006/relationships/tags" Target="../tags/tag1254.xml"/><Relationship Id="rId4" Type="http://schemas.openxmlformats.org/officeDocument/2006/relationships/tags" Target="../tags/tag1253.xml"/><Relationship Id="rId3" Type="http://schemas.openxmlformats.org/officeDocument/2006/relationships/tags" Target="../tags/tag1252.xml"/><Relationship Id="rId2" Type="http://schemas.openxmlformats.org/officeDocument/2006/relationships/tags" Target="../tags/tag1251.xml"/><Relationship Id="rId18" Type="http://schemas.openxmlformats.org/officeDocument/2006/relationships/slideLayout" Target="../slideLayouts/slideLayout18.xml"/><Relationship Id="rId17" Type="http://schemas.openxmlformats.org/officeDocument/2006/relationships/tags" Target="../tags/tag1265.xml"/><Relationship Id="rId16" Type="http://schemas.openxmlformats.org/officeDocument/2006/relationships/tags" Target="../tags/tag1264.xml"/><Relationship Id="rId15" Type="http://schemas.openxmlformats.org/officeDocument/2006/relationships/tags" Target="../tags/tag1263.xml"/><Relationship Id="rId14" Type="http://schemas.openxmlformats.org/officeDocument/2006/relationships/tags" Target="../tags/tag1262.xml"/><Relationship Id="rId13" Type="http://schemas.openxmlformats.org/officeDocument/2006/relationships/tags" Target="../tags/tag1261.xml"/><Relationship Id="rId12" Type="http://schemas.openxmlformats.org/officeDocument/2006/relationships/slide" Target="slide11.xml"/><Relationship Id="rId11" Type="http://schemas.openxmlformats.org/officeDocument/2006/relationships/tags" Target="../tags/tag1260.xml"/><Relationship Id="rId10" Type="http://schemas.openxmlformats.org/officeDocument/2006/relationships/tags" Target="../tags/tag1259.xml"/><Relationship Id="rId1" Type="http://schemas.openxmlformats.org/officeDocument/2006/relationships/tags" Target="../tags/tag1250.xml"/></Relationships>
</file>

<file path=ppt/slides/_rels/slide11.xml.rels><?xml version="1.0" encoding="UTF-8" standalone="yes"?>
<Relationships xmlns="http://schemas.openxmlformats.org/package/2006/relationships"><Relationship Id="rId9" Type="http://schemas.openxmlformats.org/officeDocument/2006/relationships/image" Target="../media/image8.jpeg"/><Relationship Id="rId8" Type="http://schemas.openxmlformats.org/officeDocument/2006/relationships/image" Target="../media/image7.jpeg"/><Relationship Id="rId7" Type="http://schemas.openxmlformats.org/officeDocument/2006/relationships/tags" Target="../tags/tag1272.xml"/><Relationship Id="rId6" Type="http://schemas.openxmlformats.org/officeDocument/2006/relationships/tags" Target="../tags/tag1271.xml"/><Relationship Id="rId5" Type="http://schemas.openxmlformats.org/officeDocument/2006/relationships/tags" Target="../tags/tag1270.xml"/><Relationship Id="rId4" Type="http://schemas.openxmlformats.org/officeDocument/2006/relationships/tags" Target="../tags/tag1269.xml"/><Relationship Id="rId3" Type="http://schemas.openxmlformats.org/officeDocument/2006/relationships/tags" Target="../tags/tag1268.xml"/><Relationship Id="rId2" Type="http://schemas.openxmlformats.org/officeDocument/2006/relationships/tags" Target="../tags/tag1267.xml"/><Relationship Id="rId11" Type="http://schemas.openxmlformats.org/officeDocument/2006/relationships/slideLayout" Target="../slideLayouts/slideLayout36.xml"/><Relationship Id="rId10" Type="http://schemas.openxmlformats.org/officeDocument/2006/relationships/tags" Target="../tags/tag1273.xml"/><Relationship Id="rId1" Type="http://schemas.openxmlformats.org/officeDocument/2006/relationships/tags" Target="../tags/tag1266.xml"/></Relationships>
</file>

<file path=ppt/slides/_rels/slide12.xml.rels><?xml version="1.0" encoding="UTF-8" standalone="yes"?>
<Relationships xmlns="http://schemas.openxmlformats.org/package/2006/relationships"><Relationship Id="rId9" Type="http://schemas.openxmlformats.org/officeDocument/2006/relationships/tags" Target="../tags/tag1282.xml"/><Relationship Id="rId8" Type="http://schemas.openxmlformats.org/officeDocument/2006/relationships/tags" Target="../tags/tag1281.xml"/><Relationship Id="rId7" Type="http://schemas.openxmlformats.org/officeDocument/2006/relationships/tags" Target="../tags/tag1280.xml"/><Relationship Id="rId6" Type="http://schemas.openxmlformats.org/officeDocument/2006/relationships/tags" Target="../tags/tag1279.xml"/><Relationship Id="rId5" Type="http://schemas.openxmlformats.org/officeDocument/2006/relationships/tags" Target="../tags/tag1278.xml"/><Relationship Id="rId4" Type="http://schemas.openxmlformats.org/officeDocument/2006/relationships/tags" Target="../tags/tag1277.xml"/><Relationship Id="rId3" Type="http://schemas.openxmlformats.org/officeDocument/2006/relationships/tags" Target="../tags/tag1276.xml"/><Relationship Id="rId2" Type="http://schemas.openxmlformats.org/officeDocument/2006/relationships/tags" Target="../tags/tag1275.xml"/><Relationship Id="rId18" Type="http://schemas.openxmlformats.org/officeDocument/2006/relationships/slideLayout" Target="../slideLayouts/slideLayout36.xml"/><Relationship Id="rId17" Type="http://schemas.openxmlformats.org/officeDocument/2006/relationships/tags" Target="../tags/tag1290.xml"/><Relationship Id="rId16" Type="http://schemas.openxmlformats.org/officeDocument/2006/relationships/tags" Target="../tags/tag1289.xml"/><Relationship Id="rId15" Type="http://schemas.openxmlformats.org/officeDocument/2006/relationships/tags" Target="../tags/tag1288.xml"/><Relationship Id="rId14" Type="http://schemas.openxmlformats.org/officeDocument/2006/relationships/tags" Target="../tags/tag1287.xml"/><Relationship Id="rId13" Type="http://schemas.openxmlformats.org/officeDocument/2006/relationships/tags" Target="../tags/tag1286.xml"/><Relationship Id="rId12" Type="http://schemas.openxmlformats.org/officeDocument/2006/relationships/tags" Target="../tags/tag1285.xml"/><Relationship Id="rId11" Type="http://schemas.openxmlformats.org/officeDocument/2006/relationships/tags" Target="../tags/tag1284.xml"/><Relationship Id="rId10" Type="http://schemas.openxmlformats.org/officeDocument/2006/relationships/tags" Target="../tags/tag1283.xml"/><Relationship Id="rId1" Type="http://schemas.openxmlformats.org/officeDocument/2006/relationships/tags" Target="../tags/tag127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8.xml"/><Relationship Id="rId3" Type="http://schemas.openxmlformats.org/officeDocument/2006/relationships/tags" Target="../tags/tag1293.xml"/><Relationship Id="rId2" Type="http://schemas.openxmlformats.org/officeDocument/2006/relationships/tags" Target="../tags/tag1292.xml"/><Relationship Id="rId1" Type="http://schemas.openxmlformats.org/officeDocument/2006/relationships/tags" Target="../tags/tag1291.xml"/></Relationships>
</file>

<file path=ppt/slides/_rels/slide14.xml.rels><?xml version="1.0" encoding="UTF-8" standalone="yes"?>
<Relationships xmlns="http://schemas.openxmlformats.org/package/2006/relationships"><Relationship Id="rId9" Type="http://schemas.openxmlformats.org/officeDocument/2006/relationships/tags" Target="../tags/tag1302.xml"/><Relationship Id="rId8" Type="http://schemas.openxmlformats.org/officeDocument/2006/relationships/tags" Target="../tags/tag1301.xml"/><Relationship Id="rId7" Type="http://schemas.openxmlformats.org/officeDocument/2006/relationships/tags" Target="../tags/tag1300.xml"/><Relationship Id="rId6" Type="http://schemas.openxmlformats.org/officeDocument/2006/relationships/tags" Target="../tags/tag1299.xml"/><Relationship Id="rId5" Type="http://schemas.openxmlformats.org/officeDocument/2006/relationships/tags" Target="../tags/tag1298.xml"/><Relationship Id="rId4" Type="http://schemas.openxmlformats.org/officeDocument/2006/relationships/tags" Target="../tags/tag1297.xml"/><Relationship Id="rId3" Type="http://schemas.openxmlformats.org/officeDocument/2006/relationships/tags" Target="../tags/tag1296.xml"/><Relationship Id="rId2" Type="http://schemas.openxmlformats.org/officeDocument/2006/relationships/tags" Target="../tags/tag1295.xml"/><Relationship Id="rId13" Type="http://schemas.openxmlformats.org/officeDocument/2006/relationships/slideLayout" Target="../slideLayouts/slideLayout36.xml"/><Relationship Id="rId12" Type="http://schemas.openxmlformats.org/officeDocument/2006/relationships/tags" Target="../tags/tag1304.xml"/><Relationship Id="rId11" Type="http://schemas.openxmlformats.org/officeDocument/2006/relationships/image" Target="../media/image9.png"/><Relationship Id="rId10" Type="http://schemas.openxmlformats.org/officeDocument/2006/relationships/tags" Target="../tags/tag1303.xml"/><Relationship Id="rId1" Type="http://schemas.openxmlformats.org/officeDocument/2006/relationships/tags" Target="../tags/tag1294.xml"/></Relationships>
</file>

<file path=ppt/slides/_rels/slide15.xml.rels><?xml version="1.0" encoding="UTF-8" standalone="yes"?>
<Relationships xmlns="http://schemas.openxmlformats.org/package/2006/relationships"><Relationship Id="rId9" Type="http://schemas.openxmlformats.org/officeDocument/2006/relationships/tags" Target="../tags/tag1313.xml"/><Relationship Id="rId8" Type="http://schemas.openxmlformats.org/officeDocument/2006/relationships/tags" Target="../tags/tag1312.xml"/><Relationship Id="rId7" Type="http://schemas.openxmlformats.org/officeDocument/2006/relationships/tags" Target="../tags/tag1311.xml"/><Relationship Id="rId6" Type="http://schemas.openxmlformats.org/officeDocument/2006/relationships/tags" Target="../tags/tag1310.xml"/><Relationship Id="rId5" Type="http://schemas.openxmlformats.org/officeDocument/2006/relationships/tags" Target="../tags/tag1309.xml"/><Relationship Id="rId4" Type="http://schemas.openxmlformats.org/officeDocument/2006/relationships/tags" Target="../tags/tag1308.xml"/><Relationship Id="rId3" Type="http://schemas.openxmlformats.org/officeDocument/2006/relationships/tags" Target="../tags/tag1307.xml"/><Relationship Id="rId2" Type="http://schemas.openxmlformats.org/officeDocument/2006/relationships/tags" Target="../tags/tag1306.xml"/><Relationship Id="rId18" Type="http://schemas.openxmlformats.org/officeDocument/2006/relationships/slideLayout" Target="../slideLayouts/slideLayout18.xml"/><Relationship Id="rId17" Type="http://schemas.openxmlformats.org/officeDocument/2006/relationships/tags" Target="../tags/tag1321.xml"/><Relationship Id="rId16" Type="http://schemas.openxmlformats.org/officeDocument/2006/relationships/tags" Target="../tags/tag1320.xml"/><Relationship Id="rId15" Type="http://schemas.openxmlformats.org/officeDocument/2006/relationships/tags" Target="../tags/tag1319.xml"/><Relationship Id="rId14" Type="http://schemas.openxmlformats.org/officeDocument/2006/relationships/tags" Target="../tags/tag1318.xml"/><Relationship Id="rId13" Type="http://schemas.openxmlformats.org/officeDocument/2006/relationships/tags" Target="../tags/tag1317.xml"/><Relationship Id="rId12" Type="http://schemas.openxmlformats.org/officeDocument/2006/relationships/tags" Target="../tags/tag1316.xml"/><Relationship Id="rId11" Type="http://schemas.openxmlformats.org/officeDocument/2006/relationships/tags" Target="../tags/tag1315.xml"/><Relationship Id="rId10" Type="http://schemas.openxmlformats.org/officeDocument/2006/relationships/tags" Target="../tags/tag1314.xml"/><Relationship Id="rId1" Type="http://schemas.openxmlformats.org/officeDocument/2006/relationships/tags" Target="../tags/tag130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68.xml"/><Relationship Id="rId3" Type="http://schemas.openxmlformats.org/officeDocument/2006/relationships/tags" Target="../tags/tag1324.xml"/><Relationship Id="rId2" Type="http://schemas.openxmlformats.org/officeDocument/2006/relationships/tags" Target="../tags/tag1323.xml"/><Relationship Id="rId1" Type="http://schemas.openxmlformats.org/officeDocument/2006/relationships/tags" Target="../tags/tag1322.xml"/></Relationships>
</file>

<file path=ppt/slides/_rels/slide17.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1332.xml"/><Relationship Id="rId7" Type="http://schemas.openxmlformats.org/officeDocument/2006/relationships/tags" Target="../tags/tag1331.xml"/><Relationship Id="rId6" Type="http://schemas.openxmlformats.org/officeDocument/2006/relationships/tags" Target="../tags/tag1330.xml"/><Relationship Id="rId5" Type="http://schemas.openxmlformats.org/officeDocument/2006/relationships/tags" Target="../tags/tag1329.xml"/><Relationship Id="rId4" Type="http://schemas.openxmlformats.org/officeDocument/2006/relationships/tags" Target="../tags/tag1328.xml"/><Relationship Id="rId3" Type="http://schemas.openxmlformats.org/officeDocument/2006/relationships/tags" Target="../tags/tag1327.xml"/><Relationship Id="rId2" Type="http://schemas.openxmlformats.org/officeDocument/2006/relationships/tags" Target="../tags/tag1326.xml"/><Relationship Id="rId12" Type="http://schemas.openxmlformats.org/officeDocument/2006/relationships/slideLayout" Target="../slideLayouts/slideLayout36.xml"/><Relationship Id="rId11" Type="http://schemas.openxmlformats.org/officeDocument/2006/relationships/tags" Target="../tags/tag1333.xml"/><Relationship Id="rId10" Type="http://schemas.openxmlformats.org/officeDocument/2006/relationships/image" Target="../media/image11.jpeg"/><Relationship Id="rId1" Type="http://schemas.openxmlformats.org/officeDocument/2006/relationships/tags" Target="../tags/tag1325.xml"/></Relationships>
</file>

<file path=ppt/slides/_rels/slide18.xml.rels><?xml version="1.0" encoding="UTF-8" standalone="yes"?>
<Relationships xmlns="http://schemas.openxmlformats.org/package/2006/relationships"><Relationship Id="rId9" Type="http://schemas.openxmlformats.org/officeDocument/2006/relationships/tags" Target="../tags/tag1342.xml"/><Relationship Id="rId8" Type="http://schemas.openxmlformats.org/officeDocument/2006/relationships/tags" Target="../tags/tag1341.xml"/><Relationship Id="rId7" Type="http://schemas.openxmlformats.org/officeDocument/2006/relationships/tags" Target="../tags/tag1340.xml"/><Relationship Id="rId6" Type="http://schemas.openxmlformats.org/officeDocument/2006/relationships/tags" Target="../tags/tag1339.xml"/><Relationship Id="rId5" Type="http://schemas.openxmlformats.org/officeDocument/2006/relationships/tags" Target="../tags/tag1338.xml"/><Relationship Id="rId4" Type="http://schemas.openxmlformats.org/officeDocument/2006/relationships/tags" Target="../tags/tag1337.xml"/><Relationship Id="rId3" Type="http://schemas.openxmlformats.org/officeDocument/2006/relationships/tags" Target="../tags/tag1336.xml"/><Relationship Id="rId2" Type="http://schemas.openxmlformats.org/officeDocument/2006/relationships/tags" Target="../tags/tag1335.xml"/><Relationship Id="rId18" Type="http://schemas.openxmlformats.org/officeDocument/2006/relationships/slideLayout" Target="../slideLayouts/slideLayout18.xml"/><Relationship Id="rId17" Type="http://schemas.openxmlformats.org/officeDocument/2006/relationships/tags" Target="../tags/tag1350.xml"/><Relationship Id="rId16" Type="http://schemas.openxmlformats.org/officeDocument/2006/relationships/tags" Target="../tags/tag1349.xml"/><Relationship Id="rId15" Type="http://schemas.openxmlformats.org/officeDocument/2006/relationships/tags" Target="../tags/tag1348.xml"/><Relationship Id="rId14" Type="http://schemas.openxmlformats.org/officeDocument/2006/relationships/tags" Target="../tags/tag1347.xml"/><Relationship Id="rId13" Type="http://schemas.openxmlformats.org/officeDocument/2006/relationships/tags" Target="../tags/tag1346.xml"/><Relationship Id="rId12" Type="http://schemas.openxmlformats.org/officeDocument/2006/relationships/tags" Target="../tags/tag1345.xml"/><Relationship Id="rId11" Type="http://schemas.openxmlformats.org/officeDocument/2006/relationships/tags" Target="../tags/tag1344.xml"/><Relationship Id="rId10" Type="http://schemas.openxmlformats.org/officeDocument/2006/relationships/tags" Target="../tags/tag1343.xml"/><Relationship Id="rId1" Type="http://schemas.openxmlformats.org/officeDocument/2006/relationships/tags" Target="../tags/tag1334.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94.xml"/><Relationship Id="rId4" Type="http://schemas.openxmlformats.org/officeDocument/2006/relationships/tags" Target="../tags/tag1354.xml"/><Relationship Id="rId3" Type="http://schemas.openxmlformats.org/officeDocument/2006/relationships/tags" Target="../tags/tag1353.xml"/><Relationship Id="rId2" Type="http://schemas.openxmlformats.org/officeDocument/2006/relationships/tags" Target="../tags/tag1352.xml"/><Relationship Id="rId1" Type="http://schemas.openxmlformats.org/officeDocument/2006/relationships/tags" Target="../tags/tag135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tags" Target="../tags/tag1177.xml"/><Relationship Id="rId7" Type="http://schemas.openxmlformats.org/officeDocument/2006/relationships/image" Target="../media/image6.png"/><Relationship Id="rId6" Type="http://schemas.openxmlformats.org/officeDocument/2006/relationships/tags" Target="../tags/tag1176.xml"/><Relationship Id="rId5" Type="http://schemas.openxmlformats.org/officeDocument/2006/relationships/tags" Target="../tags/tag1175.xml"/><Relationship Id="rId4" Type="http://schemas.openxmlformats.org/officeDocument/2006/relationships/tags" Target="../tags/tag1174.xml"/><Relationship Id="rId3" Type="http://schemas.openxmlformats.org/officeDocument/2006/relationships/tags" Target="../tags/tag1173.xml"/><Relationship Id="rId2" Type="http://schemas.openxmlformats.org/officeDocument/2006/relationships/tags" Target="../tags/tag1172.xml"/><Relationship Id="rId1" Type="http://schemas.openxmlformats.org/officeDocument/2006/relationships/tags" Target="../tags/tag1171.xml"/></Relationships>
</file>

<file path=ppt/slides/_rels/slide3.xml.rels><?xml version="1.0" encoding="UTF-8" standalone="yes"?>
<Relationships xmlns="http://schemas.openxmlformats.org/package/2006/relationships"><Relationship Id="rId9" Type="http://schemas.openxmlformats.org/officeDocument/2006/relationships/tags" Target="../tags/tag1186.xml"/><Relationship Id="rId8" Type="http://schemas.openxmlformats.org/officeDocument/2006/relationships/tags" Target="../tags/tag1185.xml"/><Relationship Id="rId7" Type="http://schemas.openxmlformats.org/officeDocument/2006/relationships/tags" Target="../tags/tag1184.xml"/><Relationship Id="rId6" Type="http://schemas.openxmlformats.org/officeDocument/2006/relationships/tags" Target="../tags/tag1183.xml"/><Relationship Id="rId5" Type="http://schemas.openxmlformats.org/officeDocument/2006/relationships/tags" Target="../tags/tag1182.xml"/><Relationship Id="rId4" Type="http://schemas.openxmlformats.org/officeDocument/2006/relationships/tags" Target="../tags/tag1181.xml"/><Relationship Id="rId3" Type="http://schemas.openxmlformats.org/officeDocument/2006/relationships/tags" Target="../tags/tag1180.xml"/><Relationship Id="rId2" Type="http://schemas.openxmlformats.org/officeDocument/2006/relationships/tags" Target="../tags/tag1179.xml"/><Relationship Id="rId13" Type="http://schemas.openxmlformats.org/officeDocument/2006/relationships/notesSlide" Target="../notesSlides/notesSlide1.xml"/><Relationship Id="rId12" Type="http://schemas.openxmlformats.org/officeDocument/2006/relationships/slideLayout" Target="../slideLayouts/slideLayout53.xml"/><Relationship Id="rId11" Type="http://schemas.openxmlformats.org/officeDocument/2006/relationships/tags" Target="../tags/tag1188.xml"/><Relationship Id="rId10" Type="http://schemas.openxmlformats.org/officeDocument/2006/relationships/tags" Target="../tags/tag1187.xml"/><Relationship Id="rId1" Type="http://schemas.openxmlformats.org/officeDocument/2006/relationships/tags" Target="../tags/tag1178.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8.xml"/><Relationship Id="rId3" Type="http://schemas.openxmlformats.org/officeDocument/2006/relationships/tags" Target="../tags/tag1191.xml"/><Relationship Id="rId2" Type="http://schemas.openxmlformats.org/officeDocument/2006/relationships/tags" Target="../tags/tag1190.xml"/><Relationship Id="rId1" Type="http://schemas.openxmlformats.org/officeDocument/2006/relationships/tags" Target="../tags/tag1189.xml"/></Relationships>
</file>

<file path=ppt/slides/_rels/slide5.xml.rels><?xml version="1.0" encoding="UTF-8" standalone="yes"?>
<Relationships xmlns="http://schemas.openxmlformats.org/package/2006/relationships"><Relationship Id="rId9" Type="http://schemas.openxmlformats.org/officeDocument/2006/relationships/tags" Target="../tags/tag1200.xml"/><Relationship Id="rId8" Type="http://schemas.openxmlformats.org/officeDocument/2006/relationships/tags" Target="../tags/tag1199.xml"/><Relationship Id="rId7" Type="http://schemas.openxmlformats.org/officeDocument/2006/relationships/tags" Target="../tags/tag1198.xml"/><Relationship Id="rId6" Type="http://schemas.openxmlformats.org/officeDocument/2006/relationships/tags" Target="../tags/tag1197.xml"/><Relationship Id="rId5" Type="http://schemas.openxmlformats.org/officeDocument/2006/relationships/tags" Target="../tags/tag1196.xml"/><Relationship Id="rId4" Type="http://schemas.openxmlformats.org/officeDocument/2006/relationships/tags" Target="../tags/tag1195.xml"/><Relationship Id="rId3" Type="http://schemas.openxmlformats.org/officeDocument/2006/relationships/tags" Target="../tags/tag1194.xml"/><Relationship Id="rId2" Type="http://schemas.openxmlformats.org/officeDocument/2006/relationships/tags" Target="../tags/tag1193.xml"/><Relationship Id="rId10" Type="http://schemas.openxmlformats.org/officeDocument/2006/relationships/slideLayout" Target="../slideLayouts/slideLayout36.xml"/><Relationship Id="rId1" Type="http://schemas.openxmlformats.org/officeDocument/2006/relationships/tags" Target="../tags/tag1192.xml"/></Relationships>
</file>

<file path=ppt/slides/_rels/slide6.xml.rels><?xml version="1.0" encoding="UTF-8" standalone="yes"?>
<Relationships xmlns="http://schemas.openxmlformats.org/package/2006/relationships"><Relationship Id="rId9" Type="http://schemas.openxmlformats.org/officeDocument/2006/relationships/tags" Target="../tags/tag1209.xml"/><Relationship Id="rId8" Type="http://schemas.openxmlformats.org/officeDocument/2006/relationships/tags" Target="../tags/tag1208.xml"/><Relationship Id="rId7" Type="http://schemas.openxmlformats.org/officeDocument/2006/relationships/tags" Target="../tags/tag1207.xml"/><Relationship Id="rId6" Type="http://schemas.openxmlformats.org/officeDocument/2006/relationships/tags" Target="../tags/tag1206.xml"/><Relationship Id="rId5" Type="http://schemas.openxmlformats.org/officeDocument/2006/relationships/tags" Target="../tags/tag1205.xml"/><Relationship Id="rId4" Type="http://schemas.openxmlformats.org/officeDocument/2006/relationships/tags" Target="../tags/tag1204.xml"/><Relationship Id="rId3" Type="http://schemas.openxmlformats.org/officeDocument/2006/relationships/tags" Target="../tags/tag1203.xml"/><Relationship Id="rId2" Type="http://schemas.openxmlformats.org/officeDocument/2006/relationships/tags" Target="../tags/tag1202.xml"/><Relationship Id="rId12" Type="http://schemas.openxmlformats.org/officeDocument/2006/relationships/slideLayout" Target="../slideLayouts/slideLayout36.xml"/><Relationship Id="rId11" Type="http://schemas.openxmlformats.org/officeDocument/2006/relationships/tags" Target="../tags/tag1211.xml"/><Relationship Id="rId10" Type="http://schemas.openxmlformats.org/officeDocument/2006/relationships/tags" Target="../tags/tag1210.xml"/><Relationship Id="rId1" Type="http://schemas.openxmlformats.org/officeDocument/2006/relationships/tags" Target="../tags/tag1201.xml"/></Relationships>
</file>

<file path=ppt/slides/_rels/slide7.xml.rels><?xml version="1.0" encoding="UTF-8" standalone="yes"?>
<Relationships xmlns="http://schemas.openxmlformats.org/package/2006/relationships"><Relationship Id="rId9" Type="http://schemas.openxmlformats.org/officeDocument/2006/relationships/tags" Target="../tags/tag1220.xml"/><Relationship Id="rId8" Type="http://schemas.openxmlformats.org/officeDocument/2006/relationships/tags" Target="../tags/tag1219.xml"/><Relationship Id="rId7" Type="http://schemas.openxmlformats.org/officeDocument/2006/relationships/tags" Target="../tags/tag1218.xml"/><Relationship Id="rId6" Type="http://schemas.openxmlformats.org/officeDocument/2006/relationships/tags" Target="../tags/tag1217.xml"/><Relationship Id="rId5" Type="http://schemas.openxmlformats.org/officeDocument/2006/relationships/tags" Target="../tags/tag1216.xml"/><Relationship Id="rId4" Type="http://schemas.openxmlformats.org/officeDocument/2006/relationships/tags" Target="../tags/tag1215.xml"/><Relationship Id="rId3" Type="http://schemas.openxmlformats.org/officeDocument/2006/relationships/tags" Target="../tags/tag1214.xml"/><Relationship Id="rId2" Type="http://schemas.openxmlformats.org/officeDocument/2006/relationships/tags" Target="../tags/tag1213.xml"/><Relationship Id="rId14" Type="http://schemas.openxmlformats.org/officeDocument/2006/relationships/slideLayout" Target="../slideLayouts/slideLayout36.xml"/><Relationship Id="rId13" Type="http://schemas.openxmlformats.org/officeDocument/2006/relationships/tags" Target="../tags/tag1224.xml"/><Relationship Id="rId12" Type="http://schemas.openxmlformats.org/officeDocument/2006/relationships/tags" Target="../tags/tag1223.xml"/><Relationship Id="rId11" Type="http://schemas.openxmlformats.org/officeDocument/2006/relationships/tags" Target="../tags/tag1222.xml"/><Relationship Id="rId10" Type="http://schemas.openxmlformats.org/officeDocument/2006/relationships/tags" Target="../tags/tag1221.xml"/><Relationship Id="rId1" Type="http://schemas.openxmlformats.org/officeDocument/2006/relationships/tags" Target="../tags/tag1212.xml"/></Relationships>
</file>

<file path=ppt/slides/_rels/slide8.xml.rels><?xml version="1.0" encoding="UTF-8" standalone="yes"?>
<Relationships xmlns="http://schemas.openxmlformats.org/package/2006/relationships"><Relationship Id="rId9" Type="http://schemas.openxmlformats.org/officeDocument/2006/relationships/tags" Target="../tags/tag1233.xml"/><Relationship Id="rId8" Type="http://schemas.openxmlformats.org/officeDocument/2006/relationships/tags" Target="../tags/tag1232.xml"/><Relationship Id="rId7" Type="http://schemas.openxmlformats.org/officeDocument/2006/relationships/tags" Target="../tags/tag1231.xml"/><Relationship Id="rId6" Type="http://schemas.openxmlformats.org/officeDocument/2006/relationships/tags" Target="../tags/tag1230.xml"/><Relationship Id="rId5" Type="http://schemas.openxmlformats.org/officeDocument/2006/relationships/tags" Target="../tags/tag1229.xml"/><Relationship Id="rId4" Type="http://schemas.openxmlformats.org/officeDocument/2006/relationships/tags" Target="../tags/tag1228.xml"/><Relationship Id="rId3" Type="http://schemas.openxmlformats.org/officeDocument/2006/relationships/tags" Target="../tags/tag1227.xml"/><Relationship Id="rId2" Type="http://schemas.openxmlformats.org/officeDocument/2006/relationships/tags" Target="../tags/tag1226.xml"/><Relationship Id="rId12" Type="http://schemas.openxmlformats.org/officeDocument/2006/relationships/slideLayout" Target="../slideLayouts/slideLayout18.xml"/><Relationship Id="rId11" Type="http://schemas.openxmlformats.org/officeDocument/2006/relationships/tags" Target="../tags/tag1235.xml"/><Relationship Id="rId10" Type="http://schemas.openxmlformats.org/officeDocument/2006/relationships/tags" Target="../tags/tag1234.xml"/><Relationship Id="rId1" Type="http://schemas.openxmlformats.org/officeDocument/2006/relationships/tags" Target="../tags/tag1225.xml"/></Relationships>
</file>

<file path=ppt/slides/_rels/slide9.xml.rels><?xml version="1.0" encoding="UTF-8" standalone="yes"?>
<Relationships xmlns="http://schemas.openxmlformats.org/package/2006/relationships"><Relationship Id="rId9" Type="http://schemas.openxmlformats.org/officeDocument/2006/relationships/tags" Target="../tags/tag1244.xml"/><Relationship Id="rId8" Type="http://schemas.openxmlformats.org/officeDocument/2006/relationships/tags" Target="../tags/tag1243.xml"/><Relationship Id="rId7" Type="http://schemas.openxmlformats.org/officeDocument/2006/relationships/tags" Target="../tags/tag1242.xml"/><Relationship Id="rId6" Type="http://schemas.openxmlformats.org/officeDocument/2006/relationships/tags" Target="../tags/tag1241.xml"/><Relationship Id="rId5" Type="http://schemas.openxmlformats.org/officeDocument/2006/relationships/tags" Target="../tags/tag1240.xml"/><Relationship Id="rId4" Type="http://schemas.openxmlformats.org/officeDocument/2006/relationships/tags" Target="../tags/tag1239.xml"/><Relationship Id="rId3" Type="http://schemas.openxmlformats.org/officeDocument/2006/relationships/tags" Target="../tags/tag1238.xml"/><Relationship Id="rId2" Type="http://schemas.openxmlformats.org/officeDocument/2006/relationships/tags" Target="../tags/tag1237.xml"/><Relationship Id="rId15" Type="http://schemas.openxmlformats.org/officeDocument/2006/relationships/slideLayout" Target="../slideLayouts/slideLayout18.xml"/><Relationship Id="rId14" Type="http://schemas.openxmlformats.org/officeDocument/2006/relationships/tags" Target="../tags/tag1249.xml"/><Relationship Id="rId13" Type="http://schemas.openxmlformats.org/officeDocument/2006/relationships/tags" Target="../tags/tag1248.xml"/><Relationship Id="rId12" Type="http://schemas.openxmlformats.org/officeDocument/2006/relationships/tags" Target="../tags/tag1247.xml"/><Relationship Id="rId11" Type="http://schemas.openxmlformats.org/officeDocument/2006/relationships/tags" Target="../tags/tag1246.xml"/><Relationship Id="rId10" Type="http://schemas.openxmlformats.org/officeDocument/2006/relationships/tags" Target="../tags/tag1245.xml"/><Relationship Id="rId1" Type="http://schemas.openxmlformats.org/officeDocument/2006/relationships/tags" Target="../tags/tag12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406889"/>
            <a:ext cx="12192000" cy="972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12215" y="2508885"/>
            <a:ext cx="10284460" cy="768350"/>
          </a:xfrm>
          <a:prstGeom prst="rect">
            <a:avLst/>
          </a:prstGeom>
          <a:noFill/>
        </p:spPr>
        <p:txBody>
          <a:bodyPr wrap="square" rtlCol="0">
            <a:spAutoFit/>
          </a:bodyPr>
          <a:lstStyle/>
          <a:p>
            <a:r>
              <a:rPr lang="zh-CN" altLang="en-US" sz="4400" b="1" dirty="0">
                <a:solidFill>
                  <a:schemeClr val="bg1"/>
                </a:solidFill>
              </a:rPr>
              <a:t>对《海商法修改送审稿》的</a:t>
            </a:r>
            <a:r>
              <a:rPr lang="zh-CN" altLang="en-US" sz="4400" b="1" dirty="0">
                <a:solidFill>
                  <a:schemeClr val="bg1"/>
                </a:solidFill>
              </a:rPr>
              <a:t>几点意见</a:t>
            </a:r>
            <a:endParaRPr lang="zh-CN" altLang="en-US" sz="4400" b="1" dirty="0">
              <a:solidFill>
                <a:schemeClr val="bg1"/>
              </a:solidFill>
            </a:endParaRPr>
          </a:p>
        </p:txBody>
      </p:sp>
      <p:sp>
        <p:nvSpPr>
          <p:cNvPr id="12" name="文本框 11"/>
          <p:cNvSpPr txBox="1"/>
          <p:nvPr/>
        </p:nvSpPr>
        <p:spPr>
          <a:xfrm>
            <a:off x="3339465" y="4495165"/>
            <a:ext cx="3522980" cy="368300"/>
          </a:xfrm>
          <a:prstGeom prst="rect">
            <a:avLst/>
          </a:prstGeom>
          <a:noFill/>
        </p:spPr>
        <p:txBody>
          <a:bodyPr wrap="square" rtlCol="0">
            <a:spAutoFit/>
          </a:bodyPr>
          <a:lstStyle/>
          <a:p>
            <a:r>
              <a:rPr lang="zh-CN" altLang="en-US" b="1" dirty="0" smtClean="0">
                <a:solidFill>
                  <a:srgbClr val="453D3A"/>
                </a:solidFill>
              </a:rPr>
              <a:t>演讲人：许光玉</a:t>
            </a:r>
            <a:endParaRPr lang="zh-CN" altLang="en-US" b="1" dirty="0">
              <a:solidFill>
                <a:srgbClr val="453D3A"/>
              </a:solidFill>
            </a:endParaRPr>
          </a:p>
        </p:txBody>
      </p:sp>
      <p:sp>
        <p:nvSpPr>
          <p:cNvPr id="13" name="文本框 12"/>
          <p:cNvSpPr txBox="1"/>
          <p:nvPr/>
        </p:nvSpPr>
        <p:spPr>
          <a:xfrm>
            <a:off x="5812155" y="4495165"/>
            <a:ext cx="3349625" cy="368300"/>
          </a:xfrm>
          <a:prstGeom prst="rect">
            <a:avLst/>
          </a:prstGeom>
          <a:noFill/>
        </p:spPr>
        <p:txBody>
          <a:bodyPr wrap="square" rtlCol="0">
            <a:spAutoFit/>
          </a:bodyPr>
          <a:lstStyle/>
          <a:p>
            <a:r>
              <a:rPr lang="zh-CN" altLang="en-US" b="1" dirty="0">
                <a:solidFill>
                  <a:srgbClr val="453D3A"/>
                </a:solidFill>
              </a:rPr>
              <a:t>广东海建律师事务所 主任</a:t>
            </a:r>
            <a:endParaRPr lang="zh-CN" altLang="en-US" b="1" dirty="0">
              <a:solidFill>
                <a:srgbClr val="453D3A"/>
              </a:solidFill>
            </a:endParaRPr>
          </a:p>
        </p:txBody>
      </p:sp>
      <p:sp>
        <p:nvSpPr>
          <p:cNvPr id="15" name="矩形 14"/>
          <p:cNvSpPr/>
          <p:nvPr/>
        </p:nvSpPr>
        <p:spPr>
          <a:xfrm>
            <a:off x="11172674" y="1964230"/>
            <a:ext cx="324000"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920674" y="1712230"/>
            <a:ext cx="252000" cy="25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367030" y="339725"/>
            <a:ext cx="6005830" cy="1120775"/>
          </a:xfrm>
          <a:prstGeom prst="rect">
            <a:avLst/>
          </a:prstGeom>
        </p:spPr>
      </p:pic>
      <p:pic>
        <p:nvPicPr>
          <p:cNvPr id="9" name="图片 8"/>
          <p:cNvPicPr>
            <a:picLocks noChangeAspect="1"/>
          </p:cNvPicPr>
          <p:nvPr/>
        </p:nvPicPr>
        <p:blipFill>
          <a:blip r:embed="rId2"/>
          <a:stretch>
            <a:fillRect/>
          </a:stretch>
        </p:blipFill>
        <p:spPr>
          <a:xfrm>
            <a:off x="6717030" y="0"/>
            <a:ext cx="5474970" cy="1460500"/>
          </a:xfrm>
          <a:prstGeom prst="rect">
            <a:avLst/>
          </a:prstGeom>
        </p:spPr>
      </p:pic>
      <p:sp>
        <p:nvSpPr>
          <p:cNvPr id="17" name="文本框 16"/>
          <p:cNvSpPr txBox="1"/>
          <p:nvPr/>
        </p:nvSpPr>
        <p:spPr>
          <a:xfrm>
            <a:off x="3359150" y="5162550"/>
            <a:ext cx="5441315" cy="645160"/>
          </a:xfrm>
          <a:prstGeom prst="rect">
            <a:avLst/>
          </a:prstGeom>
          <a:noFill/>
        </p:spPr>
        <p:txBody>
          <a:bodyPr wrap="square" rtlCol="0">
            <a:spAutoFit/>
          </a:bodyPr>
          <a:p>
            <a:r>
              <a:rPr lang="en-US" altLang="zh-CN" dirty="0" smtClean="0">
                <a:solidFill>
                  <a:srgbClr val="C00000"/>
                </a:solidFill>
                <a:sym typeface="+mn-ea"/>
              </a:rPr>
              <a:t> TEL:13609043668/020-38033018</a:t>
            </a:r>
            <a:endParaRPr lang="zh-CN" altLang="zh-CN" dirty="0" smtClean="0">
              <a:solidFill>
                <a:srgbClr val="C00000"/>
              </a:solidFill>
            </a:endParaRPr>
          </a:p>
          <a:p>
            <a:r>
              <a:rPr lang="en-US" altLang="zh-CN" dirty="0" smtClean="0">
                <a:solidFill>
                  <a:srgbClr val="C00000"/>
                </a:solidFill>
                <a:sym typeface="+mn-ea"/>
              </a:rPr>
              <a:t> E-mail</a:t>
            </a:r>
            <a:r>
              <a:rPr lang="zh-CN" altLang="zh-CN" dirty="0" smtClean="0">
                <a:solidFill>
                  <a:srgbClr val="C00000"/>
                </a:solidFill>
                <a:sym typeface="+mn-ea"/>
              </a:rPr>
              <a:t>：</a:t>
            </a:r>
            <a:r>
              <a:rPr lang="en-US" altLang="zh-CN" dirty="0" smtClean="0">
                <a:solidFill>
                  <a:srgbClr val="C00000"/>
                </a:solidFill>
                <a:sym typeface="+mn-ea"/>
              </a:rPr>
              <a:t>xuguangyu@gyuco.com</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291530" y="310550"/>
            <a:ext cx="11606400" cy="6249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9" name="组合 8"/>
          <p:cNvGrpSpPr/>
          <p:nvPr userDrawn="1">
            <p:custDataLst>
              <p:tags r:id="rId2"/>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5"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6"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3" name="文本框 2"/>
          <p:cNvSpPr txBox="1"/>
          <p:nvPr>
            <p:custDataLst>
              <p:tags r:id="rId10"/>
            </p:custDataLst>
          </p:nvPr>
        </p:nvSpPr>
        <p:spPr>
          <a:xfrm>
            <a:off x="692150" y="5129530"/>
            <a:ext cx="10803890" cy="93472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20000"/>
              </a:lnSpc>
              <a:spcAft>
                <a:spcPts val="1000"/>
              </a:spcAft>
              <a:buClr>
                <a:schemeClr val="tx1">
                  <a:lumMod val="65000"/>
                  <a:lumOff val="35000"/>
                </a:schemeClr>
              </a:buClr>
              <a:buFont typeface="Wingdings" panose="05000000000000000000" charset="0"/>
              <a:buNone/>
            </a:pPr>
            <a:r>
              <a:rPr lang="en-US" altLang="zh-CN" sz="2000" b="1"/>
              <a:t>6</a:t>
            </a:r>
            <a:r>
              <a:rPr lang="zh-CN" altLang="en-US" sz="2000" b="1"/>
              <a:t>、非漏油船设立海事赔偿责任限制基金不准许污染受害人登记获偿，而只准许漏油</a:t>
            </a:r>
            <a:r>
              <a:rPr lang="zh-CN" altLang="en-US" sz="2000" b="1"/>
              <a:t>污染方</a:t>
            </a:r>
            <a:r>
              <a:rPr lang="zh-CN" altLang="en-US" sz="2000" b="1"/>
              <a:t>登记获偿，是否</a:t>
            </a:r>
            <a:r>
              <a:rPr lang="zh-CN" altLang="en-US" sz="2000" b="1"/>
              <a:t>公平？法律依据何在？</a:t>
            </a:r>
            <a:endParaRPr lang="zh-CN" altLang="en-US" sz="2000" b="1"/>
          </a:p>
          <a:p>
            <a:pPr indent="0">
              <a:lnSpc>
                <a:spcPct val="120000"/>
              </a:lnSpc>
              <a:spcAft>
                <a:spcPts val="1000"/>
              </a:spcAft>
              <a:buClr>
                <a:schemeClr val="tx1">
                  <a:lumMod val="65000"/>
                  <a:lumOff val="35000"/>
                </a:schemeClr>
              </a:buClr>
              <a:buFont typeface="Wingdings" panose="05000000000000000000" charset="0"/>
              <a:buNone/>
            </a:pPr>
            <a:r>
              <a:rPr lang="zh-CN" altLang="en-US"/>
              <a:t>案例：</a:t>
            </a:r>
            <a:r>
              <a:rPr lang="en-US" altLang="zh-CN"/>
              <a:t>“</a:t>
            </a:r>
            <a:r>
              <a:rPr lang="zh-CN" altLang="en-US"/>
              <a:t>义海</a:t>
            </a:r>
            <a:r>
              <a:rPr lang="en-US" altLang="zh-CN"/>
              <a:t>”</a:t>
            </a:r>
            <a:r>
              <a:rPr lang="zh-CN" altLang="en-US"/>
              <a:t>轮与</a:t>
            </a:r>
            <a:r>
              <a:rPr lang="en-US" altLang="zh-CN"/>
              <a:t>“</a:t>
            </a:r>
            <a:r>
              <a:rPr lang="zh-CN" altLang="en-US"/>
              <a:t>交响乐</a:t>
            </a:r>
            <a:r>
              <a:rPr lang="en-US" altLang="zh-CN"/>
              <a:t>”</a:t>
            </a:r>
            <a:r>
              <a:rPr lang="zh-CN" altLang="en-US"/>
              <a:t>轮碰撞，青岛海事法院驳回油污损害方向</a:t>
            </a:r>
            <a:r>
              <a:rPr lang="en-US" altLang="zh-CN">
                <a:sym typeface="+mn-ea"/>
              </a:rPr>
              <a:t>“</a:t>
            </a:r>
            <a:r>
              <a:rPr lang="zh-CN" altLang="en-US">
                <a:sym typeface="+mn-ea"/>
              </a:rPr>
              <a:t>义海</a:t>
            </a:r>
            <a:r>
              <a:rPr lang="en-US" altLang="zh-CN">
                <a:sym typeface="+mn-ea"/>
              </a:rPr>
              <a:t>”</a:t>
            </a:r>
            <a:r>
              <a:rPr lang="zh-CN" altLang="en-US">
                <a:sym typeface="+mn-ea"/>
              </a:rPr>
              <a:t>轮责任限制基金登记</a:t>
            </a:r>
            <a:endParaRPr lang="zh-CN" altLang="en-US" sz="2000"/>
          </a:p>
          <a:p>
            <a:pPr marL="342900" indent="-342900">
              <a:lnSpc>
                <a:spcPct val="150000"/>
              </a:lnSpc>
              <a:spcAft>
                <a:spcPts val="1000"/>
              </a:spcAft>
              <a:buClr>
                <a:schemeClr val="tx1">
                  <a:lumMod val="65000"/>
                  <a:lumOff val="35000"/>
                </a:schemeClr>
              </a:buClr>
              <a:buFont typeface="Wingdings" panose="05000000000000000000" charset="0"/>
              <a:buChar char=""/>
            </a:pPr>
            <a:endParaRPr lang="en-US" altLang="zh-CN" sz="2000" b="1"/>
          </a:p>
          <a:p>
            <a:pPr marL="342900" indent="-342900">
              <a:lnSpc>
                <a:spcPct val="150000"/>
              </a:lnSpc>
              <a:spcAft>
                <a:spcPts val="1000"/>
              </a:spcAft>
              <a:buClr>
                <a:schemeClr val="tx1">
                  <a:lumMod val="65000"/>
                  <a:lumOff val="35000"/>
                </a:schemeClr>
              </a:buClr>
              <a:buFont typeface="Wingdings" panose="05000000000000000000" charset="0"/>
              <a:buChar char=""/>
            </a:pP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11"/>
            </p:custDataLst>
          </p:nvPr>
        </p:nvSpPr>
        <p:spPr>
          <a:xfrm>
            <a:off x="692150" y="1148715"/>
            <a:ext cx="10677525" cy="105283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10000"/>
              </a:lnSpc>
              <a:spcAft>
                <a:spcPts val="1000"/>
              </a:spcAft>
              <a:buClr>
                <a:schemeClr val="tx1">
                  <a:lumMod val="65000"/>
                  <a:lumOff val="35000"/>
                </a:schemeClr>
              </a:buClr>
              <a:buFont typeface="Wingdings" panose="05000000000000000000" charset="0"/>
              <a:buNone/>
            </a:pP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1</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、如非漏油船对碰撞事故负全部或主要</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责任，是否也不赔？谁赔？</a:t>
            </a:r>
            <a:endPar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indent="0">
              <a:lnSpc>
                <a:spcPct val="110000"/>
              </a:lnSpc>
              <a:spcAft>
                <a:spcPts val="1000"/>
              </a:spcAft>
              <a:buClr>
                <a:schemeClr val="tx1">
                  <a:lumMod val="65000"/>
                  <a:lumOff val="35000"/>
                </a:schemeClr>
              </a:buClr>
              <a:buFont typeface="Wingdings" panose="05000000000000000000" charset="0"/>
              <a:buNone/>
            </a:pP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hlinkClick r:id="rId12" action="ppaction://hlinksldjump"/>
              </a:rPr>
              <a:t>案例：</a:t>
            </a:r>
            <a:r>
              <a:rPr lang="en-US" altLang="zh-CN">
                <a:sym typeface="+mn-ea"/>
                <a:hlinkClick r:id="rId12" action="ppaction://hlinksldjump"/>
              </a:rPr>
              <a:t>“</a:t>
            </a:r>
            <a:r>
              <a:rPr lang="zh-CN" altLang="en-US">
                <a:sym typeface="+mn-ea"/>
                <a:hlinkClick r:id="rId12" action="ppaction://hlinksldjump"/>
              </a:rPr>
              <a:t>义海</a:t>
            </a:r>
            <a:r>
              <a:rPr lang="en-US" altLang="zh-CN">
                <a:sym typeface="+mn-ea"/>
                <a:hlinkClick r:id="rId12" action="ppaction://hlinksldjump"/>
              </a:rPr>
              <a:t>”</a:t>
            </a:r>
            <a:r>
              <a:rPr lang="zh-CN" altLang="en-US">
                <a:sym typeface="+mn-ea"/>
                <a:hlinkClick r:id="rId12" action="ppaction://hlinksldjump"/>
              </a:rPr>
              <a:t>轮与</a:t>
            </a:r>
            <a:r>
              <a:rPr lang="en-US" altLang="zh-CN">
                <a:sym typeface="+mn-ea"/>
                <a:hlinkClick r:id="rId12" action="ppaction://hlinksldjump"/>
              </a:rPr>
              <a:t>“</a:t>
            </a:r>
            <a:r>
              <a:rPr lang="zh-CN" altLang="en-US">
                <a:sym typeface="+mn-ea"/>
                <a:hlinkClick r:id="rId12" action="ppaction://hlinksldjump"/>
              </a:rPr>
              <a:t>交响乐</a:t>
            </a:r>
            <a:r>
              <a:rPr lang="en-US" altLang="zh-CN">
                <a:sym typeface="+mn-ea"/>
                <a:hlinkClick r:id="rId12" action="ppaction://hlinksldjump"/>
              </a:rPr>
              <a:t>”</a:t>
            </a:r>
            <a:r>
              <a:rPr lang="zh-CN" altLang="en-US">
                <a:sym typeface="+mn-ea"/>
                <a:hlinkClick r:id="rId12" action="ppaction://hlinksldjump"/>
              </a:rPr>
              <a:t>轮碰撞案</a:t>
            </a:r>
            <a:endParaRPr lang="zh-CN" altLang="en-US">
              <a:sym typeface="+mn-ea"/>
            </a:endParaRPr>
          </a:p>
        </p:txBody>
      </p:sp>
      <p:sp>
        <p:nvSpPr>
          <p:cNvPr id="4" name="文本框 3"/>
          <p:cNvSpPr txBox="1"/>
          <p:nvPr>
            <p:custDataLst>
              <p:tags r:id="rId13"/>
            </p:custDataLst>
          </p:nvPr>
        </p:nvSpPr>
        <p:spPr>
          <a:xfrm>
            <a:off x="609035" y="470605"/>
            <a:ext cx="10970823" cy="706755"/>
          </a:xfrm>
          <a:prstGeom prst="rect">
            <a:avLst/>
          </a:prstGeom>
        </p:spPr>
        <p:txBody>
          <a:bodyPr vert="horz" wrap="square"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r>
              <a:rPr dirty="0">
                <a:solidFill>
                  <a:schemeClr val="accent1"/>
                </a:solidFill>
                <a:uFillTx/>
              </a:rPr>
              <a:t>如非漏油船不赔可能出现的</a:t>
            </a:r>
            <a:r>
              <a:rPr dirty="0">
                <a:solidFill>
                  <a:schemeClr val="accent1"/>
                </a:solidFill>
                <a:uFillTx/>
              </a:rPr>
              <a:t>问题：</a:t>
            </a:r>
            <a:endParaRPr dirty="0">
              <a:solidFill>
                <a:schemeClr val="accent1"/>
              </a:solidFill>
              <a:uFillTx/>
            </a:endParaRPr>
          </a:p>
        </p:txBody>
      </p:sp>
      <p:sp>
        <p:nvSpPr>
          <p:cNvPr id="6" name="文本框 5"/>
          <p:cNvSpPr txBox="1"/>
          <p:nvPr>
            <p:custDataLst>
              <p:tags r:id="rId14"/>
            </p:custDataLst>
          </p:nvPr>
        </p:nvSpPr>
        <p:spPr>
          <a:xfrm>
            <a:off x="694055" y="2353310"/>
            <a:ext cx="11051540" cy="105283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10000"/>
              </a:lnSpc>
              <a:spcAft>
                <a:spcPts val="1000"/>
              </a:spcAft>
              <a:buClr>
                <a:schemeClr val="tx1">
                  <a:lumMod val="65000"/>
                  <a:lumOff val="35000"/>
                </a:schemeClr>
              </a:buClr>
              <a:buFont typeface="Wingdings" panose="05000000000000000000" charset="0"/>
              <a:buNone/>
            </a:pP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3</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、漏油船如因碰撞事故沉没，其船东破产，没有购买油污险，碰撞</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事故责任人</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不赔谁赔？</a:t>
            </a:r>
            <a:endPar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indent="0">
              <a:lnSpc>
                <a:spcPct val="110000"/>
              </a:lnSpc>
              <a:spcAft>
                <a:spcPts val="1000"/>
              </a:spcAft>
              <a:buClr>
                <a:schemeClr val="tx1">
                  <a:lumMod val="65000"/>
                  <a:lumOff val="35000"/>
                </a:schemeClr>
              </a:buClr>
              <a:buFont typeface="Wingdings" panose="05000000000000000000" charset="0"/>
              <a:buNone/>
            </a:pP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案例：</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德航</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298”</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轮与</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宝赛斯</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轮碰撞，</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德航</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298”</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轮沉没，其船东未购买保险</a:t>
            </a:r>
            <a:endPar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indent="0">
              <a:lnSpc>
                <a:spcPct val="90000"/>
              </a:lnSpc>
              <a:spcAft>
                <a:spcPts val="1000"/>
              </a:spcAft>
              <a:buClr>
                <a:schemeClr val="tx1">
                  <a:lumMod val="65000"/>
                  <a:lumOff val="35000"/>
                </a:schemeClr>
              </a:buClr>
              <a:buFont typeface="Wingdings" panose="05000000000000000000" charset="0"/>
              <a:buNone/>
            </a:pP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4</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漏油船如因碰撞事故沉没，虽然购买了保险，但船东和保险人均关门走人，碰撞</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事故责任人不赔谁赔？</a:t>
            </a:r>
            <a:endParaRPr lang="zh-CN" altLang="en-US" sz="2000"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a:p>
            <a:pPr indent="0">
              <a:lnSpc>
                <a:spcPct val="90000"/>
              </a:lnSpc>
              <a:spcAft>
                <a:spcPts val="1000"/>
              </a:spcAft>
              <a:buClr>
                <a:schemeClr val="tx1">
                  <a:lumMod val="65000"/>
                  <a:lumOff val="35000"/>
                </a:schemeClr>
              </a:buClr>
              <a:buFont typeface="Wingdings" panose="05000000000000000000" charset="0"/>
              <a:buNone/>
            </a:pP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案例：</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东方日出</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轮与</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剑桥</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轮碰撞，</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东方日出</a:t>
            </a:r>
            <a:r>
              <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rPr>
              <a:t>”</a:t>
            </a:r>
            <a:r>
              <a:rPr lang="zh-CN" altLang="en-US" dirty="0">
                <a:solidFill>
                  <a:schemeClr val="dk1">
                    <a:lumMod val="85000"/>
                    <a:lumOff val="15000"/>
                  </a:schemeClr>
                </a:solidFill>
                <a:latin typeface="微软雅黑" panose="020B0503020204020204" pitchFamily="34" charset="-122"/>
                <a:ea typeface="微软雅黑" panose="020B0503020204020204" pitchFamily="34" charset="-122"/>
                <a:sym typeface="+mn-ea"/>
              </a:rPr>
              <a:t>轮沉没，单船船东走人和保险人倒闭</a:t>
            </a:r>
            <a:endParaRPr lang="en-US" altLang="zh-CN"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7" name="文本框 6"/>
          <p:cNvSpPr txBox="1"/>
          <p:nvPr>
            <p:custDataLst>
              <p:tags r:id="rId15"/>
            </p:custDataLst>
          </p:nvPr>
        </p:nvSpPr>
        <p:spPr>
          <a:xfrm>
            <a:off x="694055" y="1845945"/>
            <a:ext cx="10485120" cy="105283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spcAft>
                <a:spcPts val="1000"/>
              </a:spcAft>
              <a:buClr>
                <a:schemeClr val="tx1">
                  <a:lumMod val="65000"/>
                  <a:lumOff val="35000"/>
                </a:schemeClr>
              </a:buClr>
              <a:buFont typeface="Wingdings" panose="05000000000000000000" charset="0"/>
              <a:buNone/>
            </a:pPr>
            <a:r>
              <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2</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、对碰撞事故负全责和主责的非漏油船，如不直接承担民事责任，是否应当承担刑事</a:t>
            </a:r>
            <a:r>
              <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rPr>
              <a:t>责任？</a:t>
            </a:r>
            <a:endParaRPr lang="zh-CN" altLang="en-US" sz="2000" b="1"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custDataLst>
              <p:tags r:id="rId16"/>
            </p:custDataLst>
          </p:nvPr>
        </p:nvSpPr>
        <p:spPr>
          <a:xfrm>
            <a:off x="692150" y="4175760"/>
            <a:ext cx="10803890" cy="93472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50000"/>
              </a:lnSpc>
              <a:spcAft>
                <a:spcPts val="1000"/>
              </a:spcAft>
              <a:buClr>
                <a:schemeClr val="tx1">
                  <a:lumMod val="65000"/>
                  <a:lumOff val="35000"/>
                </a:schemeClr>
              </a:buClr>
              <a:buFont typeface="Wingdings" panose="05000000000000000000" charset="0"/>
              <a:buNone/>
            </a:pPr>
            <a:r>
              <a:rPr lang="en-US" altLang="zh-CN" sz="2000" b="1"/>
              <a:t>5</a:t>
            </a:r>
            <a:r>
              <a:rPr lang="zh-CN" altLang="en-US" sz="2000" b="1"/>
              <a:t>、如漏油船东和保险公司均倒闭，是否由中国船舶油污基金赔偿？责任人不赔，却由油污基金</a:t>
            </a:r>
            <a:r>
              <a:rPr lang="zh-CN" altLang="en-US" sz="2000" b="1"/>
              <a:t>赔，法律依据？</a:t>
            </a:r>
            <a:endParaRPr lang="zh-CN" altLang="en-US" sz="2000" b="1"/>
          </a:p>
          <a:p>
            <a:pPr indent="0">
              <a:lnSpc>
                <a:spcPct val="150000"/>
              </a:lnSpc>
              <a:spcAft>
                <a:spcPts val="1000"/>
              </a:spcAft>
              <a:buClr>
                <a:schemeClr val="tx1">
                  <a:lumMod val="65000"/>
                  <a:lumOff val="35000"/>
                </a:schemeClr>
              </a:buClr>
              <a:buFont typeface="Wingdings" panose="05000000000000000000" charset="0"/>
              <a:buNone/>
            </a:pPr>
            <a:endParaRPr lang="en-US" altLang="zh-CN" sz="2000" b="1"/>
          </a:p>
          <a:p>
            <a:pPr marL="342900" indent="-342900">
              <a:lnSpc>
                <a:spcPct val="150000"/>
              </a:lnSpc>
              <a:spcAft>
                <a:spcPts val="1000"/>
              </a:spcAft>
              <a:buClr>
                <a:schemeClr val="tx1">
                  <a:lumMod val="65000"/>
                  <a:lumOff val="35000"/>
                </a:schemeClr>
              </a:buClr>
              <a:buFont typeface="Wingdings" panose="05000000000000000000" charset="0"/>
              <a:buChar char=""/>
            </a:pP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spTree>
    <p:custDataLst>
      <p:tags r:id="rId1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flipH="1">
            <a:off x="11072829" y="5818504"/>
            <a:ext cx="825801" cy="838501"/>
            <a:chOff x="8048" y="-2892"/>
            <a:chExt cx="2745" cy="2787"/>
          </a:xfrm>
        </p:grpSpPr>
        <p:sp>
          <p:nvSpPr>
            <p:cNvPr id="10" name="任意多边形: 形状 9"/>
            <p:cNvSpPr/>
            <p:nvPr>
              <p:custDataLst>
                <p:tags r:id="rId2"/>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p>
              <a:endParaRPr lang="en-US" dirty="0">
                <a:solidFill>
                  <a:schemeClr val="dk1"/>
                </a:solidFill>
                <a:latin typeface="微软雅黑" panose="020B0503020204020204" pitchFamily="34" charset="-122"/>
                <a:ea typeface="微软雅黑" panose="020B0503020204020204" pitchFamily="34" charset="-122"/>
              </a:endParaRPr>
            </a:p>
          </p:txBody>
        </p:sp>
        <p:sp>
          <p:nvSpPr>
            <p:cNvPr id="3" name="任意多边形: 形状 10"/>
            <p:cNvSpPr/>
            <p:nvPr>
              <p:custDataLst>
                <p:tags r:id="rId3"/>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4"/>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5"/>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13"/>
            <p:cNvSpPr/>
            <p:nvPr>
              <p:custDataLst>
                <p:tags r:id="rId6"/>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5" name="文本框 4"/>
          <p:cNvSpPr txBox="1"/>
          <p:nvPr>
            <p:custDataLst>
              <p:tags r:id="rId7"/>
            </p:custDataLst>
          </p:nvPr>
        </p:nvSpPr>
        <p:spPr>
          <a:xfrm>
            <a:off x="610940" y="363290"/>
            <a:ext cx="10970823" cy="706755"/>
          </a:xfrm>
          <a:prstGeom prst="rect">
            <a:avLst/>
          </a:prstGeom>
        </p:spPr>
        <p:txBody>
          <a:bodyPr vert="horz" wrap="square"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r>
              <a:rPr lang="en-US" altLang="zh-CN" dirty="0">
                <a:solidFill>
                  <a:schemeClr val="accent1"/>
                </a:solidFill>
                <a:uFillTx/>
              </a:rPr>
              <a:t>“</a:t>
            </a:r>
            <a:r>
              <a:rPr dirty="0">
                <a:solidFill>
                  <a:schemeClr val="accent1"/>
                </a:solidFill>
                <a:uFillTx/>
              </a:rPr>
              <a:t>交响乐</a:t>
            </a:r>
            <a:r>
              <a:rPr lang="en-US" altLang="zh-CN" dirty="0">
                <a:solidFill>
                  <a:schemeClr val="accent1"/>
                </a:solidFill>
                <a:uFillTx/>
              </a:rPr>
              <a:t>”</a:t>
            </a:r>
            <a:r>
              <a:rPr dirty="0">
                <a:solidFill>
                  <a:schemeClr val="accent1"/>
                </a:solidFill>
                <a:uFillTx/>
              </a:rPr>
              <a:t>轮与</a:t>
            </a:r>
            <a:r>
              <a:rPr lang="zh-CN" altLang="en-US" dirty="0">
                <a:solidFill>
                  <a:schemeClr val="accent1"/>
                </a:solidFill>
                <a:uFillTx/>
              </a:rPr>
              <a:t>”义海“轮碰撞油污</a:t>
            </a:r>
            <a:r>
              <a:rPr lang="zh-CN" altLang="en-US" dirty="0">
                <a:solidFill>
                  <a:schemeClr val="accent1"/>
                </a:solidFill>
                <a:uFillTx/>
              </a:rPr>
              <a:t>案</a:t>
            </a:r>
            <a:endParaRPr lang="zh-CN" altLang="en-US" dirty="0">
              <a:solidFill>
                <a:schemeClr val="accent1"/>
              </a:solidFill>
              <a:uFillTx/>
            </a:endParaRPr>
          </a:p>
        </p:txBody>
      </p:sp>
      <p:pic>
        <p:nvPicPr>
          <p:cNvPr id="4" name="图片 3" descr="20d9cce4f56b2fc3c65747c732ebfea"/>
          <p:cNvPicPr>
            <a:picLocks noChangeAspect="1"/>
          </p:cNvPicPr>
          <p:nvPr/>
        </p:nvPicPr>
        <p:blipFill>
          <a:blip r:embed="rId8"/>
          <a:stretch>
            <a:fillRect/>
          </a:stretch>
        </p:blipFill>
        <p:spPr>
          <a:xfrm>
            <a:off x="1033145" y="1358900"/>
            <a:ext cx="4070985" cy="5428615"/>
          </a:xfrm>
          <a:prstGeom prst="rect">
            <a:avLst/>
          </a:prstGeom>
        </p:spPr>
      </p:pic>
      <p:pic>
        <p:nvPicPr>
          <p:cNvPr id="6" name="图片 5" descr="1b2623403d8bb58f649e96b43b8c26c"/>
          <p:cNvPicPr>
            <a:picLocks noChangeAspect="1"/>
          </p:cNvPicPr>
          <p:nvPr/>
        </p:nvPicPr>
        <p:blipFill>
          <a:blip r:embed="rId9"/>
          <a:stretch>
            <a:fillRect/>
          </a:stretch>
        </p:blipFill>
        <p:spPr>
          <a:xfrm>
            <a:off x="5972810" y="1358900"/>
            <a:ext cx="4065270" cy="5421630"/>
          </a:xfrm>
          <a:prstGeom prst="rect">
            <a:avLst/>
          </a:prstGeom>
        </p:spPr>
      </p:pic>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pitchFamily="34" charset="-122"/>
              <a:ea typeface="微软雅黑" panose="020B0503020204020204" pitchFamily="34" charset="-122"/>
              <a:sym typeface="+mn-ea"/>
            </a:endParaRPr>
          </a:p>
        </p:txBody>
      </p:sp>
      <p:grpSp>
        <p:nvGrpSpPr>
          <p:cNvPr id="2" name="组合 1"/>
          <p:cNvGrpSpPr/>
          <p:nvPr userDrawn="1">
            <p:custDataLst>
              <p:tags r:id="rId2"/>
            </p:custDataLst>
          </p:nvPr>
        </p:nvGrpSpPr>
        <p:grpSpPr>
          <a:xfrm flipH="1">
            <a:off x="11301730" y="6068060"/>
            <a:ext cx="692150" cy="702945"/>
            <a:chOff x="8048" y="-2892"/>
            <a:chExt cx="2744" cy="2786"/>
          </a:xfrm>
        </p:grpSpPr>
        <p:sp>
          <p:nvSpPr>
            <p:cNvPr id="9" name="任意多边形: 形状 8"/>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grpSp>
        <p:nvGrpSpPr>
          <p:cNvPr id="15" name="组合 14"/>
          <p:cNvGrpSpPr/>
          <p:nvPr userDrawn="1">
            <p:custDataLst>
              <p:tags r:id="rId8"/>
            </p:custDataLst>
          </p:nvPr>
        </p:nvGrpSpPr>
        <p:grpSpPr>
          <a:xfrm flipH="1">
            <a:off x="144780" y="49530"/>
            <a:ext cx="548640" cy="967740"/>
            <a:chOff x="12048" y="888"/>
            <a:chExt cx="4960" cy="8745"/>
          </a:xfrm>
        </p:grpSpPr>
        <p:sp>
          <p:nvSpPr>
            <p:cNvPr id="16" name="任意多边形: 形状 15"/>
            <p:cNvSpPr/>
            <p:nvPr>
              <p:custDataLst>
                <p:tags r:id="rId9"/>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7" name="任意多边形: 形状 16"/>
            <p:cNvSpPr/>
            <p:nvPr>
              <p:custDataLst>
                <p:tags r:id="rId10"/>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8" name="任意多边形: 形状 17"/>
            <p:cNvSpPr/>
            <p:nvPr>
              <p:custDataLst>
                <p:tags r:id="rId11"/>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9" name="任意多边形: 形状 6"/>
            <p:cNvSpPr/>
            <p:nvPr>
              <p:custDataLst>
                <p:tags r:id="rId12"/>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0" name="任意多边形: 形状 7"/>
            <p:cNvSpPr/>
            <p:nvPr>
              <p:custDataLst>
                <p:tags r:id="rId13"/>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1" name="任意多边形: 形状 8"/>
            <p:cNvSpPr/>
            <p:nvPr>
              <p:custDataLst>
                <p:tags r:id="rId14"/>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2" name="任意多边形: 形状 9"/>
            <p:cNvSpPr/>
            <p:nvPr>
              <p:custDataLst>
                <p:tags r:id="rId15"/>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3" name="文本框 2"/>
          <p:cNvSpPr txBox="1"/>
          <p:nvPr>
            <p:custDataLst>
              <p:tags r:id="rId16"/>
            </p:custDataLst>
          </p:nvPr>
        </p:nvSpPr>
        <p:spPr>
          <a:xfrm>
            <a:off x="1209040" y="1393190"/>
            <a:ext cx="9773285" cy="1529715"/>
          </a:xfrm>
          <a:prstGeom prst="rect">
            <a:avLst/>
          </a:prstGeom>
        </p:spPr>
        <p:txBody>
          <a:bodyPr vert="horz" wrap="square" lIns="90170" tIns="46990" rIns="90170" bIns="46990" rtlCol="0" anchor="t" anchorCtr="0"/>
          <a:lstStyle>
            <a:lvl1pPr fontAlgn="auto">
              <a:lnSpc>
                <a:spcPct val="130000"/>
              </a:lnSpc>
              <a:spcBef>
                <a:spcPct val="0"/>
              </a:spcBef>
              <a:buNone/>
              <a:defRPr sz="3200" b="0" u="none" strike="noStrike" cap="none" spc="0" normalizeH="0">
                <a:solidFill>
                  <a:schemeClr val="tx1">
                    <a:lumMod val="65000"/>
                    <a:lumOff val="35000"/>
                  </a:schemeClr>
                </a:solidFill>
                <a:effectLst/>
                <a:uFillTx/>
                <a:latin typeface="微软雅黑" panose="020B0503020204020204" pitchFamily="34" charset="-122"/>
                <a:ea typeface="微软雅黑" panose="020B0503020204020204" pitchFamily="34" charset="-122"/>
                <a:cs typeface="+mj-cs"/>
              </a:defRPr>
            </a:lvl1pPr>
          </a:lstStyle>
          <a:p>
            <a:r>
              <a:rPr lang="zh-CN" altLang="en-US" dirty="0">
                <a:solidFill>
                  <a:schemeClr val="dk1">
                    <a:lumMod val="65000"/>
                    <a:lumOff val="35000"/>
                  </a:schemeClr>
                </a:solidFill>
              </a:rPr>
              <a:t>建议：两船碰撞造成污染损害，应适用</a:t>
            </a:r>
            <a:r>
              <a:rPr lang="zh-CN" altLang="en-US">
                <a:sym typeface="+mn-ea"/>
              </a:rPr>
              <a:t>《民法典》</a:t>
            </a:r>
            <a:r>
              <a:rPr lang="en-US" altLang="zh-CN">
                <a:sym typeface="+mn-ea"/>
              </a:rPr>
              <a:t>第一千二百三十三条</a:t>
            </a:r>
            <a:r>
              <a:rPr lang="zh-CN" altLang="en-US">
                <a:sym typeface="+mn-ea"/>
              </a:rPr>
              <a:t>的规定</a:t>
            </a:r>
            <a:r>
              <a:rPr lang="zh-CN" altLang="en-US" dirty="0">
                <a:solidFill>
                  <a:schemeClr val="dk1">
                    <a:lumMod val="65000"/>
                    <a:lumOff val="35000"/>
                  </a:schemeClr>
                </a:solidFill>
              </a:rPr>
              <a:t>，</a:t>
            </a:r>
            <a:r>
              <a:rPr lang="zh-CN" altLang="en-US" b="1" dirty="0">
                <a:solidFill>
                  <a:schemeClr val="dk1">
                    <a:lumMod val="65000"/>
                    <a:lumOff val="35000"/>
                  </a:schemeClr>
                </a:solidFill>
              </a:rPr>
              <a:t>受损害方有权选择分别或者同时起诉漏油船和非漏油船</a:t>
            </a:r>
            <a:r>
              <a:rPr lang="zh-CN" altLang="en-US" b="1" dirty="0">
                <a:solidFill>
                  <a:schemeClr val="dk1">
                    <a:lumMod val="65000"/>
                    <a:lumOff val="35000"/>
                  </a:schemeClr>
                </a:solidFill>
              </a:rPr>
              <a:t>。</a:t>
            </a:r>
            <a:endParaRPr lang="zh-CN" altLang="en-US" b="1" dirty="0">
              <a:solidFill>
                <a:schemeClr val="dk1">
                  <a:lumMod val="65000"/>
                  <a:lumOff val="35000"/>
                </a:schemeClr>
              </a:solidFill>
            </a:endParaRPr>
          </a:p>
        </p:txBody>
      </p:sp>
    </p:spTree>
    <p:custDataLst>
      <p:tags r:id="rId1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055370" y="1958340"/>
            <a:ext cx="5427980" cy="1106805"/>
          </a:xfrm>
          <a:prstGeom prst="rect">
            <a:avLst/>
          </a:prstGeom>
          <a:noFill/>
        </p:spPr>
        <p:txBody>
          <a:bodyPr wrap="square" rtlCol="0">
            <a:normAutofit/>
          </a:bodyPr>
          <a:p>
            <a:pPr algn="l"/>
            <a:r>
              <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PART 02</a:t>
            </a:r>
            <a:endPar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l"/>
            <a:endPar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标题 12"/>
          <p:cNvSpPr>
            <a:spLocks noGrp="1"/>
          </p:cNvSpPr>
          <p:nvPr>
            <p:ph type="title"/>
            <p:custDataLst>
              <p:tags r:id="rId2"/>
            </p:custDataLst>
          </p:nvPr>
        </p:nvSpPr>
        <p:spPr>
          <a:xfrm>
            <a:off x="1055370" y="4140326"/>
            <a:ext cx="6139180" cy="843787"/>
          </a:xfrm>
        </p:spPr>
        <p:txBody>
          <a:bodyPr>
            <a:normAutofit fontScale="90000"/>
          </a:bodyPr>
          <a:p>
            <a:r>
              <a:rPr lang="zh-CN" altLang="en-US" b="1" dirty="0">
                <a:latin typeface="微软雅黑" panose="020B0503020204020204" pitchFamily="34" charset="-122"/>
                <a:sym typeface="+mn-ea"/>
              </a:rPr>
              <a:t>中国船舶油污损害赔偿</a:t>
            </a:r>
            <a:r>
              <a:rPr lang="zh-CN" altLang="en-US" b="1" dirty="0">
                <a:latin typeface="微软雅黑" panose="020B0503020204020204" pitchFamily="34" charset="-122"/>
                <a:sym typeface="+mn-ea"/>
              </a:rPr>
              <a:t>基金相关问题</a:t>
            </a:r>
            <a:endParaRPr lang="zh-CN" altLang="en-US" b="1" dirty="0">
              <a:latin typeface="微软雅黑" panose="020B0503020204020204" pitchFamily="34" charset="-122"/>
              <a:sym typeface="+mn-ea"/>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323280" y="95920"/>
            <a:ext cx="11606400" cy="6249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3" name="组合 2"/>
          <p:cNvGrpSpPr/>
          <p:nvPr userDrawn="1">
            <p:custDataLst>
              <p:tags r:id="rId2"/>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4" name="任意多边形: 形状 10"/>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5"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6"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8"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6" name="Title 6"/>
          <p:cNvSpPr txBox="1"/>
          <p:nvPr>
            <p:custDataLst>
              <p:tags r:id="rId10"/>
            </p:custDataLst>
          </p:nvPr>
        </p:nvSpPr>
        <p:spPr>
          <a:xfrm>
            <a:off x="733941" y="2379575"/>
            <a:ext cx="10976675" cy="626701"/>
          </a:xfrm>
          <a:prstGeom prst="rect">
            <a:avLst/>
          </a:prstGeom>
          <a:noFill/>
          <a:ln w="3175">
            <a:noFill/>
            <a:prstDash val="dash"/>
          </a:ln>
        </p:spPr>
        <p:txBody>
          <a:bodyPr wrap="square" lIns="91440" tIns="45720" rIns="91440" bIns="45720"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a:lnSpc>
                <a:spcPct val="100000"/>
              </a:lnSpc>
              <a:spcAft>
                <a:spcPts val="800"/>
              </a:spcAft>
            </a:pPr>
            <a:r>
              <a:rPr lang="zh-CN" altLang="en-US" sz="3600" b="1" spc="300" dirty="0">
                <a:ln w="3175">
                  <a:noFill/>
                  <a:prstDash val="dash"/>
                </a:ln>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rPr>
              <a:t>基金的法律地位？索赔方是否可以直接起诉</a:t>
            </a:r>
            <a:r>
              <a:rPr lang="zh-CN" altLang="en-US" sz="3600" b="1" spc="300" dirty="0">
                <a:ln w="3175">
                  <a:noFill/>
                  <a:prstDash val="dash"/>
                </a:ln>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rPr>
              <a:t>基金？</a:t>
            </a:r>
            <a:endParaRPr lang="zh-CN" altLang="en-US" sz="3600" b="1" spc="300" dirty="0">
              <a:ln w="3175">
                <a:noFill/>
                <a:prstDash val="dash"/>
              </a:ln>
              <a:solidFill>
                <a:schemeClr val="accen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p:cNvPicPr>
            <a:picLocks noChangeAspect="1"/>
          </p:cNvPicPr>
          <p:nvPr/>
        </p:nvPicPr>
        <p:blipFill>
          <a:blip r:embed="rId11"/>
          <a:stretch>
            <a:fillRect/>
          </a:stretch>
        </p:blipFill>
        <p:spPr>
          <a:xfrm>
            <a:off x="249555" y="605155"/>
            <a:ext cx="11648440" cy="1307465"/>
          </a:xfrm>
          <a:prstGeom prst="rect">
            <a:avLst/>
          </a:prstGeom>
        </p:spPr>
      </p:pic>
      <p:sp>
        <p:nvSpPr>
          <p:cNvPr id="9" name="矩形 8"/>
          <p:cNvSpPr/>
          <p:nvPr/>
        </p:nvSpPr>
        <p:spPr>
          <a:xfrm>
            <a:off x="2068513" y="3326130"/>
            <a:ext cx="7718425" cy="706755"/>
          </a:xfrm>
          <a:prstGeom prst="rect">
            <a:avLst/>
          </a:prstGeom>
          <a:noFill/>
          <a:ln>
            <a:noFill/>
          </a:ln>
        </p:spPr>
        <p:txBody>
          <a:bodyPr wrap="none" rtlCol="0" anchor="t">
            <a:spAutoFit/>
          </a:bodyPr>
          <a:p>
            <a:pPr algn="ctr"/>
            <a:r>
              <a:rPr lang="en-US" altLang="zh-CN"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1</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、可</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能为原告？被告？</a:t>
            </a:r>
            <a:r>
              <a:rPr lang="en-US" altLang="zh-CN"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第三人？</a:t>
            </a:r>
            <a:endPar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矩形 10"/>
          <p:cNvSpPr/>
          <p:nvPr/>
        </p:nvSpPr>
        <p:spPr>
          <a:xfrm>
            <a:off x="1298893" y="4283075"/>
            <a:ext cx="9101455" cy="706755"/>
          </a:xfrm>
          <a:prstGeom prst="rect">
            <a:avLst/>
          </a:prstGeom>
          <a:noFill/>
          <a:ln>
            <a:noFill/>
          </a:ln>
        </p:spPr>
        <p:txBody>
          <a:bodyPr wrap="none" rtlCol="0" anchor="t">
            <a:spAutoFit/>
          </a:bodyPr>
          <a:p>
            <a:pPr algn="ctr"/>
            <a:r>
              <a:rPr lang="en-US" altLang="zh-CN"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2</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、国家组织的清污费用</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的优先支付</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问题</a:t>
            </a:r>
            <a:endPar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矩形 12"/>
          <p:cNvSpPr/>
          <p:nvPr/>
        </p:nvSpPr>
        <p:spPr>
          <a:xfrm>
            <a:off x="2822893" y="5196205"/>
            <a:ext cx="6053455" cy="706755"/>
          </a:xfrm>
          <a:prstGeom prst="rect">
            <a:avLst/>
          </a:prstGeom>
          <a:noFill/>
          <a:ln>
            <a:noFill/>
          </a:ln>
        </p:spPr>
        <p:txBody>
          <a:bodyPr wrap="none" rtlCol="0" anchor="t">
            <a:spAutoFit/>
          </a:bodyPr>
          <a:p>
            <a:pPr algn="ctr"/>
            <a:r>
              <a:rPr lang="en-US" altLang="zh-CN"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3</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、补偿原则？</a:t>
            </a:r>
            <a:r>
              <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恢复原状？</a:t>
            </a:r>
            <a:endParaRPr lang="zh-CN" altLang="en-US" sz="40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pitchFamily="34" charset="-122"/>
              <a:ea typeface="微软雅黑" panose="020B0503020204020204" pitchFamily="34" charset="-122"/>
              <a:sym typeface="+mn-ea"/>
            </a:endParaRPr>
          </a:p>
        </p:txBody>
      </p:sp>
      <p:grpSp>
        <p:nvGrpSpPr>
          <p:cNvPr id="2" name="组合 1"/>
          <p:cNvGrpSpPr/>
          <p:nvPr userDrawn="1">
            <p:custDataLst>
              <p:tags r:id="rId2"/>
            </p:custDataLst>
          </p:nvPr>
        </p:nvGrpSpPr>
        <p:grpSpPr>
          <a:xfrm flipH="1">
            <a:off x="11301730" y="6068060"/>
            <a:ext cx="692150" cy="702945"/>
            <a:chOff x="8048" y="-2892"/>
            <a:chExt cx="2744" cy="2786"/>
          </a:xfrm>
        </p:grpSpPr>
        <p:sp>
          <p:nvSpPr>
            <p:cNvPr id="9" name="任意多边形: 形状 8"/>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grpSp>
        <p:nvGrpSpPr>
          <p:cNvPr id="15" name="组合 14"/>
          <p:cNvGrpSpPr/>
          <p:nvPr userDrawn="1">
            <p:custDataLst>
              <p:tags r:id="rId8"/>
            </p:custDataLst>
          </p:nvPr>
        </p:nvGrpSpPr>
        <p:grpSpPr>
          <a:xfrm flipH="1">
            <a:off x="144780" y="49530"/>
            <a:ext cx="548640" cy="967740"/>
            <a:chOff x="12048" y="888"/>
            <a:chExt cx="4960" cy="8745"/>
          </a:xfrm>
        </p:grpSpPr>
        <p:sp>
          <p:nvSpPr>
            <p:cNvPr id="16" name="任意多边形: 形状 15"/>
            <p:cNvSpPr/>
            <p:nvPr>
              <p:custDataLst>
                <p:tags r:id="rId9"/>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7" name="任意多边形: 形状 16"/>
            <p:cNvSpPr/>
            <p:nvPr>
              <p:custDataLst>
                <p:tags r:id="rId10"/>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8" name="任意多边形: 形状 17"/>
            <p:cNvSpPr/>
            <p:nvPr>
              <p:custDataLst>
                <p:tags r:id="rId11"/>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9" name="任意多边形: 形状 6"/>
            <p:cNvSpPr/>
            <p:nvPr>
              <p:custDataLst>
                <p:tags r:id="rId12"/>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0" name="任意多边形: 形状 7"/>
            <p:cNvSpPr/>
            <p:nvPr>
              <p:custDataLst>
                <p:tags r:id="rId13"/>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1" name="任意多边形: 形状 8"/>
            <p:cNvSpPr/>
            <p:nvPr>
              <p:custDataLst>
                <p:tags r:id="rId14"/>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2" name="任意多边形: 形状 9"/>
            <p:cNvSpPr/>
            <p:nvPr>
              <p:custDataLst>
                <p:tags r:id="rId15"/>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3" name="文本框 2"/>
          <p:cNvSpPr txBox="1"/>
          <p:nvPr>
            <p:custDataLst>
              <p:tags r:id="rId16"/>
            </p:custDataLst>
          </p:nvPr>
        </p:nvSpPr>
        <p:spPr>
          <a:xfrm>
            <a:off x="1209040" y="1393190"/>
            <a:ext cx="9773285" cy="1529715"/>
          </a:xfrm>
          <a:prstGeom prst="rect">
            <a:avLst/>
          </a:prstGeom>
        </p:spPr>
        <p:txBody>
          <a:bodyPr vert="horz" wrap="square" lIns="90170" tIns="46990" rIns="90170" bIns="46990" rtlCol="0" anchor="t" anchorCtr="0"/>
          <a:lstStyle>
            <a:lvl1pPr fontAlgn="auto">
              <a:lnSpc>
                <a:spcPct val="130000"/>
              </a:lnSpc>
              <a:spcBef>
                <a:spcPct val="0"/>
              </a:spcBef>
              <a:buNone/>
              <a:defRPr sz="3200" b="0" u="none" strike="noStrike" cap="none" spc="0" normalizeH="0">
                <a:solidFill>
                  <a:schemeClr val="tx1">
                    <a:lumMod val="65000"/>
                    <a:lumOff val="35000"/>
                  </a:schemeClr>
                </a:solidFill>
                <a:effectLst/>
                <a:uFillTx/>
                <a:latin typeface="微软雅黑" panose="020B0503020204020204" pitchFamily="34" charset="-122"/>
                <a:ea typeface="微软雅黑" panose="020B0503020204020204" pitchFamily="34" charset="-122"/>
                <a:cs typeface="+mj-cs"/>
              </a:defRPr>
            </a:lvl1pPr>
          </a:lstStyle>
          <a:p>
            <a:r>
              <a:rPr lang="zh-CN" altLang="en-US" dirty="0">
                <a:solidFill>
                  <a:schemeClr val="dk1">
                    <a:lumMod val="65000"/>
                    <a:lumOff val="35000"/>
                  </a:schemeClr>
                </a:solidFill>
              </a:rPr>
              <a:t>建议：应以法律确定油污基金的民事主体地位。赔偿原则应与《民法典》</a:t>
            </a:r>
            <a:r>
              <a:rPr lang="zh-CN" altLang="en-US" dirty="0">
                <a:solidFill>
                  <a:schemeClr val="dk1">
                    <a:lumMod val="65000"/>
                    <a:lumOff val="35000"/>
                  </a:schemeClr>
                </a:solidFill>
              </a:rPr>
              <a:t>一致。</a:t>
            </a:r>
            <a:endParaRPr lang="zh-CN" altLang="en-US" dirty="0">
              <a:solidFill>
                <a:schemeClr val="dk1">
                  <a:lumMod val="65000"/>
                  <a:lumOff val="35000"/>
                </a:schemeClr>
              </a:solidFill>
            </a:endParaRPr>
          </a:p>
          <a:p>
            <a:r>
              <a:rPr lang="zh-CN" altLang="en-US" dirty="0">
                <a:solidFill>
                  <a:schemeClr val="dk1">
                    <a:lumMod val="65000"/>
                    <a:lumOff val="35000"/>
                  </a:schemeClr>
                </a:solidFill>
              </a:rPr>
              <a:t> </a:t>
            </a:r>
            <a:r>
              <a:rPr lang="en-US" altLang="zh-CN" dirty="0">
                <a:solidFill>
                  <a:schemeClr val="dk1">
                    <a:lumMod val="65000"/>
                    <a:lumOff val="35000"/>
                  </a:schemeClr>
                </a:solidFill>
              </a:rPr>
              <a:t>         </a:t>
            </a:r>
            <a:endParaRPr lang="zh-CN" altLang="en-US" dirty="0">
              <a:solidFill>
                <a:schemeClr val="dk1">
                  <a:lumMod val="65000"/>
                  <a:lumOff val="35000"/>
                </a:schemeClr>
              </a:solidFill>
            </a:endParaRPr>
          </a:p>
          <a:p>
            <a:r>
              <a:rPr lang="en-US" altLang="zh-CN" dirty="0">
                <a:solidFill>
                  <a:schemeClr val="dk1">
                    <a:lumMod val="65000"/>
                    <a:lumOff val="35000"/>
                  </a:schemeClr>
                </a:solidFill>
              </a:rPr>
              <a:t>          </a:t>
            </a:r>
            <a:endParaRPr lang="en-US" altLang="zh-CN" dirty="0">
              <a:solidFill>
                <a:schemeClr val="dk1">
                  <a:lumMod val="65000"/>
                  <a:lumOff val="35000"/>
                </a:schemeClr>
              </a:solidFill>
            </a:endParaRPr>
          </a:p>
        </p:txBody>
      </p:sp>
    </p:spTree>
    <p:custDataLst>
      <p:tags r:id="rId1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055370" y="1958340"/>
            <a:ext cx="5427980" cy="1106805"/>
          </a:xfrm>
          <a:prstGeom prst="rect">
            <a:avLst/>
          </a:prstGeom>
          <a:noFill/>
        </p:spPr>
        <p:txBody>
          <a:bodyPr wrap="square" rtlCol="0">
            <a:normAutofit/>
          </a:bodyPr>
          <a:p>
            <a:pPr algn="l"/>
            <a:r>
              <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PART 03</a:t>
            </a:r>
            <a:endPar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l"/>
            <a:endPar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标题 12"/>
          <p:cNvSpPr>
            <a:spLocks noGrp="1"/>
          </p:cNvSpPr>
          <p:nvPr>
            <p:ph type="title"/>
            <p:custDataLst>
              <p:tags r:id="rId2"/>
            </p:custDataLst>
          </p:nvPr>
        </p:nvSpPr>
        <p:spPr>
          <a:xfrm>
            <a:off x="1055370" y="4140326"/>
            <a:ext cx="6139180" cy="843787"/>
          </a:xfrm>
        </p:spPr>
        <p:txBody>
          <a:bodyPr>
            <a:normAutofit fontScale="90000"/>
          </a:bodyPr>
          <a:p>
            <a:r>
              <a:rPr lang="zh-CN" altLang="en-US" b="1" dirty="0">
                <a:latin typeface="微软雅黑" panose="020B0503020204020204" pitchFamily="34" charset="-122"/>
                <a:sym typeface="+mn-ea"/>
              </a:rPr>
              <a:t>有毒有害物质</a:t>
            </a:r>
            <a:r>
              <a:rPr lang="zh-CN" altLang="en-US" b="1" dirty="0">
                <a:latin typeface="微软雅黑" panose="020B0503020204020204" pitchFamily="34" charset="-122"/>
                <a:sym typeface="+mn-ea"/>
              </a:rPr>
              <a:t>污染立法</a:t>
            </a:r>
            <a:r>
              <a:rPr lang="zh-CN" altLang="en-US" b="1" dirty="0">
                <a:latin typeface="微软雅黑" panose="020B0503020204020204" pitchFamily="34" charset="-122"/>
                <a:sym typeface="+mn-ea"/>
              </a:rPr>
              <a:t>问题</a:t>
            </a:r>
            <a:br>
              <a:rPr lang="zh-CN" altLang="en-US" b="1" dirty="0">
                <a:latin typeface="微软雅黑" panose="020B0503020204020204" pitchFamily="34" charset="-122"/>
                <a:sym typeface="+mn-ea"/>
              </a:rPr>
            </a:br>
            <a:endParaRPr lang="zh-CN" altLang="en-US" b="1" dirty="0">
              <a:latin typeface="微软雅黑" panose="020B0503020204020204" pitchFamily="34" charset="-122"/>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flipH="1">
            <a:off x="11072829" y="5818504"/>
            <a:ext cx="825801" cy="838501"/>
            <a:chOff x="8048" y="-2892"/>
            <a:chExt cx="2745" cy="2787"/>
          </a:xfrm>
        </p:grpSpPr>
        <p:sp>
          <p:nvSpPr>
            <p:cNvPr id="2" name="任意多边形: 形状 9"/>
            <p:cNvSpPr/>
            <p:nvPr>
              <p:custDataLst>
                <p:tags r:id="rId2"/>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p>
              <a:endParaRPr lang="en-US" dirty="0">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3"/>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3" name="任意多边形: 形状 11"/>
            <p:cNvSpPr/>
            <p:nvPr>
              <p:custDataLst>
                <p:tags r:id="rId4"/>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5"/>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13"/>
            <p:cNvSpPr/>
            <p:nvPr>
              <p:custDataLst>
                <p:tags r:id="rId6"/>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5" name="Title 6"/>
          <p:cNvSpPr txBox="1"/>
          <p:nvPr>
            <p:custDataLst>
              <p:tags r:id="rId7"/>
            </p:custDataLst>
          </p:nvPr>
        </p:nvSpPr>
        <p:spPr>
          <a:xfrm>
            <a:off x="4042410" y="637540"/>
            <a:ext cx="3699510" cy="1217295"/>
          </a:xfrm>
          <a:prstGeom prst="rect">
            <a:avLst/>
          </a:prstGeom>
          <a:noFill/>
          <a:ln w="3175">
            <a:noFill/>
            <a:prstDash val="dash"/>
          </a:ln>
        </p:spPr>
        <p:txBody>
          <a:bodyPr wrap="square" lIns="90000" tIns="46800" rIns="90000" bIns="46800" anchor="b"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nSpc>
                <a:spcPct val="100000"/>
              </a:lnSpc>
            </a:pPr>
            <a:r>
              <a:rPr lang="zh-CN" altLang="en-US" sz="3600" b="1" spc="150" dirty="0">
                <a:ln w="3175">
                  <a:noFill/>
                  <a:prstDash val="dash"/>
                </a:ln>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有毒有害物质损害责任是否应</a:t>
            </a:r>
            <a:r>
              <a:rPr lang="zh-CN" altLang="en-US" sz="3600" b="1" spc="150" dirty="0">
                <a:ln w="3175">
                  <a:noFill/>
                  <a:prstDash val="dash"/>
                </a:ln>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立法？</a:t>
            </a:r>
            <a:endParaRPr lang="zh-CN" altLang="en-US" sz="3600" b="1" spc="150" dirty="0">
              <a:ln w="3175">
                <a:noFill/>
                <a:prstDash val="dash"/>
              </a:ln>
              <a:solidFill>
                <a:schemeClr val="dk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6" name="直接连接符 5"/>
          <p:cNvCxnSpPr/>
          <p:nvPr>
            <p:custDataLst>
              <p:tags r:id="rId8"/>
            </p:custDataLst>
          </p:nvPr>
        </p:nvCxnSpPr>
        <p:spPr>
          <a:xfrm>
            <a:off x="7273636" y="6249600"/>
            <a:ext cx="288000" cy="0"/>
          </a:xfrm>
          <a:prstGeom prst="line">
            <a:avLst/>
          </a:prstGeom>
          <a:ln w="12700">
            <a:solidFill>
              <a:schemeClr val="dk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0" name="图片 99"/>
          <p:cNvPicPr/>
          <p:nvPr/>
        </p:nvPicPr>
        <p:blipFill>
          <a:blip r:embed="rId9"/>
          <a:stretch>
            <a:fillRect/>
          </a:stretch>
        </p:blipFill>
        <p:spPr>
          <a:xfrm>
            <a:off x="196850" y="1250950"/>
            <a:ext cx="3483610" cy="4502785"/>
          </a:xfrm>
          <a:prstGeom prst="rect">
            <a:avLst/>
          </a:prstGeom>
          <a:noFill/>
          <a:ln w="9525">
            <a:noFill/>
          </a:ln>
        </p:spPr>
      </p:pic>
      <p:sp>
        <p:nvSpPr>
          <p:cNvPr id="7" name="文本框 6"/>
          <p:cNvSpPr txBox="1"/>
          <p:nvPr/>
        </p:nvSpPr>
        <p:spPr>
          <a:xfrm>
            <a:off x="4665980" y="4823460"/>
            <a:ext cx="1858010" cy="478155"/>
          </a:xfrm>
          <a:prstGeom prst="rect">
            <a:avLst/>
          </a:prstGeom>
          <a:noFill/>
        </p:spPr>
        <p:txBody>
          <a:bodyPr wrap="square" rtlCol="0">
            <a:spAutoFit/>
          </a:bodyPr>
          <a:p>
            <a:pPr>
              <a:lnSpc>
                <a:spcPct val="140000"/>
              </a:lnSpc>
              <a:spcAft>
                <a:spcPts val="800"/>
              </a:spcAft>
            </a:pPr>
            <a:r>
              <a:rPr altLang="zh-CN" spc="50" dirty="0">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pc="50" dirty="0">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天桐</a:t>
            </a:r>
            <a:r>
              <a:rPr altLang="zh-CN" spc="50" dirty="0">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pc="50" dirty="0">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案</a:t>
            </a:r>
            <a:endParaRPr lang="zh-CN" altLang="en-US"/>
          </a:p>
        </p:txBody>
      </p:sp>
      <p:pic>
        <p:nvPicPr>
          <p:cNvPr id="101" name="图片 100"/>
          <p:cNvPicPr/>
          <p:nvPr/>
        </p:nvPicPr>
        <p:blipFill>
          <a:blip r:embed="rId10"/>
          <a:stretch>
            <a:fillRect/>
          </a:stretch>
        </p:blipFill>
        <p:spPr>
          <a:xfrm>
            <a:off x="7959090" y="1250950"/>
            <a:ext cx="3521710" cy="4590415"/>
          </a:xfrm>
          <a:prstGeom prst="rect">
            <a:avLst/>
          </a:prstGeom>
          <a:noFill/>
          <a:ln w="9525">
            <a:noFill/>
          </a:ln>
        </p:spPr>
      </p:pic>
      <p:sp>
        <p:nvSpPr>
          <p:cNvPr id="8" name="文本框 7"/>
          <p:cNvSpPr txBox="1"/>
          <p:nvPr/>
        </p:nvSpPr>
        <p:spPr>
          <a:xfrm>
            <a:off x="4500245" y="5379720"/>
            <a:ext cx="1908175" cy="478155"/>
          </a:xfrm>
          <a:prstGeom prst="rect">
            <a:avLst/>
          </a:prstGeom>
          <a:noFill/>
        </p:spPr>
        <p:txBody>
          <a:bodyPr wrap="square" rtlCol="0">
            <a:spAutoFit/>
          </a:bodyPr>
          <a:p>
            <a:pPr lvl="0">
              <a:lnSpc>
                <a:spcPct val="140000"/>
              </a:lnSpc>
              <a:spcAft>
                <a:spcPts val="800"/>
              </a:spcAft>
            </a:pPr>
            <a:r>
              <a:rPr altLang="zh-CN" spc="50" dirty="0">
                <a:ln w="3175">
                  <a:noFill/>
                  <a:prstDash val="dash"/>
                </a:ln>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pc="50" dirty="0">
                <a:ln w="3175">
                  <a:noFill/>
                  <a:prstDash val="dash"/>
                </a:ln>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春木</a:t>
            </a:r>
            <a:r>
              <a:rPr altLang="zh-CN" spc="50" dirty="0">
                <a:ln w="3175">
                  <a:noFill/>
                  <a:prstDash val="dash"/>
                </a:ln>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pc="50" dirty="0">
                <a:ln w="3175">
                  <a:noFill/>
                  <a:prstDash val="dash"/>
                </a:ln>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a:t>
            </a:r>
            <a:r>
              <a:rPr altLang="zh-CN" spc="50" dirty="0">
                <a:ln w="3175">
                  <a:noFill/>
                  <a:prstDash val="dash"/>
                </a:ln>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pc="50" dirty="0">
                <a:ln w="3175">
                  <a:noFill/>
                  <a:prstDash val="dash"/>
                </a:ln>
                <a:solidFill>
                  <a:schemeClr val="dk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案</a:t>
            </a:r>
            <a:endParaRPr lang="zh-CN" altLang="en-US"/>
          </a:p>
        </p:txBody>
      </p:sp>
      <p:sp>
        <p:nvSpPr>
          <p:cNvPr id="4" name="文本框 3"/>
          <p:cNvSpPr txBox="1"/>
          <p:nvPr/>
        </p:nvSpPr>
        <p:spPr>
          <a:xfrm>
            <a:off x="4042410" y="2171065"/>
            <a:ext cx="3377565" cy="706755"/>
          </a:xfrm>
          <a:prstGeom prst="rect">
            <a:avLst/>
          </a:prstGeom>
          <a:noFill/>
        </p:spPr>
        <p:txBody>
          <a:bodyPr wrap="square" rtlCol="0">
            <a:spAutoFit/>
          </a:bodyPr>
          <a:p>
            <a:r>
              <a:rPr lang="en-US" altLang="zh-CN" sz="2000"/>
              <a:t>1</a:t>
            </a:r>
            <a:r>
              <a:rPr lang="zh-CN" altLang="en-US" sz="2000"/>
              <a:t>、有毒有害物质损害是否应列入《海商法》修改中？</a:t>
            </a:r>
            <a:endParaRPr lang="zh-CN" altLang="en-US" sz="2000"/>
          </a:p>
        </p:txBody>
      </p:sp>
      <p:sp>
        <p:nvSpPr>
          <p:cNvPr id="10" name="文本框 9"/>
          <p:cNvSpPr txBox="1"/>
          <p:nvPr/>
        </p:nvSpPr>
        <p:spPr>
          <a:xfrm>
            <a:off x="4042410" y="3022600"/>
            <a:ext cx="3377565" cy="1322070"/>
          </a:xfrm>
          <a:prstGeom prst="rect">
            <a:avLst/>
          </a:prstGeom>
          <a:noFill/>
        </p:spPr>
        <p:txBody>
          <a:bodyPr wrap="square" rtlCol="0">
            <a:spAutoFit/>
          </a:bodyPr>
          <a:p>
            <a:r>
              <a:rPr lang="en-US" altLang="zh-CN" sz="2000"/>
              <a:t>2</a:t>
            </a:r>
            <a:r>
              <a:rPr lang="zh-CN" altLang="en-US" sz="2000"/>
              <a:t>、我国没加入《国际海上运输有毒有害物质损害责任及赔偿公约》（</a:t>
            </a:r>
            <a:r>
              <a:rPr lang="en-US" altLang="zh-CN" sz="2000"/>
              <a:t>HNS</a:t>
            </a:r>
            <a:r>
              <a:rPr lang="zh-CN" altLang="en-US" sz="2000"/>
              <a:t>公约），是否是无须立法的理由？</a:t>
            </a:r>
            <a:endParaRPr lang="zh-CN" altLang="en-US" sz="2000"/>
          </a:p>
        </p:txBody>
      </p:sp>
    </p:spTree>
    <p:custDataLst>
      <p:tags r:id="rId1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latin typeface="微软雅黑" panose="020B0503020204020204" pitchFamily="34" charset="-122"/>
              <a:ea typeface="微软雅黑" panose="020B0503020204020204" pitchFamily="34" charset="-122"/>
              <a:sym typeface="+mn-ea"/>
            </a:endParaRPr>
          </a:p>
        </p:txBody>
      </p:sp>
      <p:grpSp>
        <p:nvGrpSpPr>
          <p:cNvPr id="2" name="组合 1"/>
          <p:cNvGrpSpPr/>
          <p:nvPr userDrawn="1">
            <p:custDataLst>
              <p:tags r:id="rId2"/>
            </p:custDataLst>
          </p:nvPr>
        </p:nvGrpSpPr>
        <p:grpSpPr>
          <a:xfrm flipH="1">
            <a:off x="11301730" y="6068060"/>
            <a:ext cx="692150" cy="702945"/>
            <a:chOff x="8048" y="-2892"/>
            <a:chExt cx="2744" cy="2786"/>
          </a:xfrm>
        </p:grpSpPr>
        <p:sp>
          <p:nvSpPr>
            <p:cNvPr id="9" name="任意多边形: 形状 8"/>
            <p:cNvSpPr/>
            <p:nvPr>
              <p:custDataLst>
                <p:tags r:id="rId3"/>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4"/>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6"/>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13"/>
            <p:cNvSpPr/>
            <p:nvPr>
              <p:custDataLst>
                <p:tags r:id="rId7"/>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grpSp>
        <p:nvGrpSpPr>
          <p:cNvPr id="15" name="组合 14"/>
          <p:cNvGrpSpPr/>
          <p:nvPr userDrawn="1">
            <p:custDataLst>
              <p:tags r:id="rId8"/>
            </p:custDataLst>
          </p:nvPr>
        </p:nvGrpSpPr>
        <p:grpSpPr>
          <a:xfrm flipH="1">
            <a:off x="144780" y="49530"/>
            <a:ext cx="548640" cy="967740"/>
            <a:chOff x="12048" y="888"/>
            <a:chExt cx="4960" cy="8745"/>
          </a:xfrm>
        </p:grpSpPr>
        <p:sp>
          <p:nvSpPr>
            <p:cNvPr id="16" name="任意多边形: 形状 15"/>
            <p:cNvSpPr/>
            <p:nvPr>
              <p:custDataLst>
                <p:tags r:id="rId9"/>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7" name="任意多边形: 形状 16"/>
            <p:cNvSpPr/>
            <p:nvPr>
              <p:custDataLst>
                <p:tags r:id="rId10"/>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8" name="任意多边形: 形状 17"/>
            <p:cNvSpPr/>
            <p:nvPr>
              <p:custDataLst>
                <p:tags r:id="rId11"/>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accent1">
                <a:lumMod val="50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9" name="任意多边形: 形状 6"/>
            <p:cNvSpPr/>
            <p:nvPr>
              <p:custDataLst>
                <p:tags r:id="rId12"/>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0" name="任意多边形: 形状 7"/>
            <p:cNvSpPr/>
            <p:nvPr>
              <p:custDataLst>
                <p:tags r:id="rId13"/>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1" name="任意多边形: 形状 8"/>
            <p:cNvSpPr/>
            <p:nvPr>
              <p:custDataLst>
                <p:tags r:id="rId14"/>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2" name="任意多边形: 形状 9"/>
            <p:cNvSpPr/>
            <p:nvPr>
              <p:custDataLst>
                <p:tags r:id="rId15"/>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accent1">
                <a:lumMod val="75000"/>
              </a:schemeClr>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3" name="文本框 2"/>
          <p:cNvSpPr txBox="1"/>
          <p:nvPr>
            <p:custDataLst>
              <p:tags r:id="rId16"/>
            </p:custDataLst>
          </p:nvPr>
        </p:nvSpPr>
        <p:spPr>
          <a:xfrm>
            <a:off x="1209040" y="1393190"/>
            <a:ext cx="9773285" cy="1529715"/>
          </a:xfrm>
          <a:prstGeom prst="rect">
            <a:avLst/>
          </a:prstGeom>
        </p:spPr>
        <p:txBody>
          <a:bodyPr vert="horz" wrap="square" lIns="90170" tIns="46990" rIns="90170" bIns="46990" rtlCol="0" anchor="t" anchorCtr="0"/>
          <a:lstStyle>
            <a:lvl1pPr fontAlgn="auto">
              <a:lnSpc>
                <a:spcPct val="130000"/>
              </a:lnSpc>
              <a:spcBef>
                <a:spcPct val="0"/>
              </a:spcBef>
              <a:buNone/>
              <a:defRPr sz="3200" b="0" u="none" strike="noStrike" cap="none" spc="0" normalizeH="0">
                <a:solidFill>
                  <a:schemeClr val="tx1">
                    <a:lumMod val="65000"/>
                    <a:lumOff val="35000"/>
                  </a:schemeClr>
                </a:solidFill>
                <a:effectLst/>
                <a:uFillTx/>
                <a:latin typeface="微软雅黑" panose="020B0503020204020204" pitchFamily="34" charset="-122"/>
                <a:ea typeface="微软雅黑" panose="020B0503020204020204" pitchFamily="34" charset="-122"/>
                <a:cs typeface="+mj-cs"/>
              </a:defRPr>
            </a:lvl1pPr>
          </a:lstStyle>
          <a:p>
            <a:r>
              <a:rPr lang="zh-CN" altLang="en-US" dirty="0">
                <a:solidFill>
                  <a:schemeClr val="dk1">
                    <a:lumMod val="65000"/>
                    <a:lumOff val="35000"/>
                  </a:schemeClr>
                </a:solidFill>
              </a:rPr>
              <a:t>建议：</a:t>
            </a:r>
            <a:r>
              <a:rPr lang="en-US" altLang="zh-CN" dirty="0">
                <a:solidFill>
                  <a:schemeClr val="dk1">
                    <a:lumMod val="65000"/>
                    <a:lumOff val="35000"/>
                  </a:schemeClr>
                </a:solidFill>
                <a:sym typeface="+mn-ea"/>
              </a:rPr>
              <a:t>“</a:t>
            </a:r>
            <a:r>
              <a:rPr lang="zh-CN" altLang="en-US" dirty="0">
                <a:solidFill>
                  <a:schemeClr val="dk1">
                    <a:lumMod val="65000"/>
                    <a:lumOff val="35000"/>
                  </a:schemeClr>
                </a:solidFill>
                <a:sym typeface="+mn-ea"/>
              </a:rPr>
              <a:t>船舶油污损害责任</a:t>
            </a:r>
            <a:r>
              <a:rPr lang="en-US" altLang="zh-CN" dirty="0">
                <a:solidFill>
                  <a:schemeClr val="dk1">
                    <a:lumMod val="65000"/>
                    <a:lumOff val="35000"/>
                  </a:schemeClr>
                </a:solidFill>
                <a:sym typeface="+mn-ea"/>
              </a:rPr>
              <a:t>”</a:t>
            </a:r>
            <a:r>
              <a:rPr lang="zh-CN" altLang="en-US" dirty="0">
                <a:solidFill>
                  <a:schemeClr val="dk1">
                    <a:lumMod val="65000"/>
                    <a:lumOff val="35000"/>
                  </a:schemeClr>
                </a:solidFill>
                <a:sym typeface="+mn-ea"/>
              </a:rPr>
              <a:t>一章更名为</a:t>
            </a:r>
            <a:r>
              <a:rPr lang="en-US" altLang="zh-CN" dirty="0">
                <a:solidFill>
                  <a:schemeClr val="dk1">
                    <a:lumMod val="65000"/>
                    <a:lumOff val="35000"/>
                  </a:schemeClr>
                </a:solidFill>
                <a:sym typeface="+mn-ea"/>
              </a:rPr>
              <a:t>“</a:t>
            </a:r>
            <a:r>
              <a:rPr lang="zh-CN" altLang="en-US" dirty="0">
                <a:solidFill>
                  <a:schemeClr val="dk1">
                    <a:lumMod val="65000"/>
                    <a:lumOff val="35000"/>
                  </a:schemeClr>
                </a:solidFill>
                <a:sym typeface="+mn-ea"/>
              </a:rPr>
              <a:t>船舶污染损害责任</a:t>
            </a:r>
            <a:r>
              <a:rPr lang="en-US" altLang="zh-CN" dirty="0">
                <a:solidFill>
                  <a:schemeClr val="dk1">
                    <a:lumMod val="65000"/>
                    <a:lumOff val="35000"/>
                  </a:schemeClr>
                </a:solidFill>
                <a:sym typeface="+mn-ea"/>
              </a:rPr>
              <a:t>”</a:t>
            </a:r>
            <a:r>
              <a:rPr lang="zh-CN" altLang="en-US" dirty="0">
                <a:solidFill>
                  <a:schemeClr val="dk1">
                    <a:lumMod val="65000"/>
                    <a:lumOff val="35000"/>
                  </a:schemeClr>
                </a:solidFill>
                <a:sym typeface="+mn-ea"/>
              </a:rPr>
              <a:t>，并明确有害有毒物质污染的责任以及责任限制</a:t>
            </a:r>
            <a:r>
              <a:rPr lang="zh-CN" altLang="en-US" dirty="0">
                <a:solidFill>
                  <a:schemeClr val="dk1">
                    <a:lumMod val="65000"/>
                    <a:lumOff val="35000"/>
                  </a:schemeClr>
                </a:solidFill>
              </a:rPr>
              <a:t>。</a:t>
            </a:r>
            <a:endParaRPr lang="zh-CN" altLang="en-US" dirty="0">
              <a:solidFill>
                <a:schemeClr val="dk1">
                  <a:lumMod val="65000"/>
                  <a:lumOff val="35000"/>
                </a:schemeClr>
              </a:solidFill>
            </a:endParaRPr>
          </a:p>
          <a:p>
            <a:r>
              <a:rPr lang="zh-CN" altLang="en-US" dirty="0">
                <a:solidFill>
                  <a:schemeClr val="dk1">
                    <a:lumMod val="65000"/>
                    <a:lumOff val="35000"/>
                  </a:schemeClr>
                </a:solidFill>
              </a:rPr>
              <a:t> </a:t>
            </a:r>
            <a:r>
              <a:rPr lang="en-US" altLang="zh-CN" dirty="0">
                <a:solidFill>
                  <a:schemeClr val="dk1">
                    <a:lumMod val="65000"/>
                    <a:lumOff val="35000"/>
                  </a:schemeClr>
                </a:solidFill>
              </a:rPr>
              <a:t>         </a:t>
            </a:r>
            <a:endParaRPr lang="zh-CN" altLang="en-US" dirty="0">
              <a:solidFill>
                <a:schemeClr val="dk1">
                  <a:lumMod val="65000"/>
                  <a:lumOff val="35000"/>
                </a:schemeClr>
              </a:solidFill>
            </a:endParaRPr>
          </a:p>
          <a:p>
            <a:r>
              <a:rPr lang="en-US" altLang="zh-CN" dirty="0">
                <a:solidFill>
                  <a:schemeClr val="dk1">
                    <a:lumMod val="65000"/>
                    <a:lumOff val="35000"/>
                  </a:schemeClr>
                </a:solidFill>
              </a:rPr>
              <a:t>          </a:t>
            </a:r>
            <a:endParaRPr lang="en-US" altLang="zh-CN" dirty="0">
              <a:solidFill>
                <a:schemeClr val="dk1">
                  <a:lumMod val="65000"/>
                  <a:lumOff val="35000"/>
                </a:schemeClr>
              </a:solidFill>
            </a:endParaRPr>
          </a:p>
        </p:txBody>
      </p:sp>
    </p:spTree>
    <p:custDataLst>
      <p:tags r:id="rId17"/>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custDataLst>
              <p:tags r:id="rId1"/>
            </p:custDataLst>
          </p:nvPr>
        </p:nvCxnSpPr>
        <p:spPr>
          <a:xfrm>
            <a:off x="6619875" y="3705225"/>
            <a:ext cx="4765040" cy="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custDataLst>
              <p:tags r:id="rId2"/>
            </p:custDataLst>
          </p:nvPr>
        </p:nvSpPr>
        <p:spPr>
          <a:xfrm>
            <a:off x="3730171" y="2056531"/>
            <a:ext cx="7847430" cy="1409298"/>
          </a:xfrm>
        </p:spPr>
        <p:txBody>
          <a:bodyPr/>
          <a:p>
            <a:r>
              <a:rPr lang="zh-CN" altLang="en-US" dirty="0">
                <a:solidFill>
                  <a:schemeClr val="lt1"/>
                </a:solidFill>
                <a:sym typeface="Arial" panose="020B0604020202020204" pitchFamily="34" charset="0"/>
              </a:rPr>
              <a:t>谢谢聆听</a:t>
            </a:r>
            <a:endParaRPr lang="zh-CN" altLang="en-US" dirty="0">
              <a:solidFill>
                <a:schemeClr val="lt1"/>
              </a:solidFill>
              <a:sym typeface="Arial" panose="020B0604020202020204" pitchFamily="34" charset="0"/>
            </a:endParaRPr>
          </a:p>
        </p:txBody>
      </p:sp>
      <p:sp>
        <p:nvSpPr>
          <p:cNvPr id="9" name="文本占位符 8"/>
          <p:cNvSpPr>
            <a:spLocks noGrp="1"/>
          </p:cNvSpPr>
          <p:nvPr>
            <p:ph type="body" sz="quarter" idx="13"/>
            <p:custDataLst>
              <p:tags r:id="rId3"/>
            </p:custDataLst>
          </p:nvPr>
        </p:nvSpPr>
        <p:spPr>
          <a:xfrm>
            <a:off x="4971596" y="3944622"/>
            <a:ext cx="7847429" cy="1057037"/>
          </a:xfrm>
        </p:spPr>
        <p:txBody>
          <a:bodyPr>
            <a:noAutofit/>
          </a:bodyPr>
          <a:p>
            <a:pPr algn="ctr"/>
            <a:r>
              <a:rPr lang="zh-CN" altLang="zh-CN" sz="1800" b="1" dirty="0" smtClean="0">
                <a:solidFill>
                  <a:srgbClr val="FFFFFF"/>
                </a:solidFill>
                <a:sym typeface="+mn-ea"/>
              </a:rPr>
              <a:t>演讲人：许光玉</a:t>
            </a:r>
            <a:endParaRPr lang="zh-CN" altLang="zh-CN" sz="1800" b="1" dirty="0" smtClean="0">
              <a:solidFill>
                <a:srgbClr val="FFFFFF"/>
              </a:solidFill>
            </a:endParaRPr>
          </a:p>
          <a:p>
            <a:pPr algn="ctr"/>
            <a:r>
              <a:rPr lang="zh-CN" altLang="zh-CN" sz="1800" b="1" dirty="0" smtClean="0">
                <a:solidFill>
                  <a:srgbClr val="FFFFFF"/>
                </a:solidFill>
                <a:sym typeface="+mn-ea"/>
              </a:rPr>
              <a:t>职务：广东海建律师事务所 主任</a:t>
            </a:r>
            <a:endParaRPr lang="zh-CN" altLang="zh-CN" sz="1800" b="1" dirty="0" smtClean="0">
              <a:solidFill>
                <a:srgbClr val="FFFFFF"/>
              </a:solidFill>
            </a:endParaRPr>
          </a:p>
          <a:p>
            <a:pPr algn="ctr"/>
            <a:r>
              <a:rPr lang="zh-CN" altLang="zh-CN" sz="1800" b="1" dirty="0" smtClean="0">
                <a:solidFill>
                  <a:srgbClr val="FFFFFF"/>
                </a:solidFill>
                <a:sym typeface="+mn-ea"/>
              </a:rPr>
              <a:t>联系方式：</a:t>
            </a:r>
            <a:r>
              <a:rPr lang="en-US" altLang="zh-CN" sz="1800" b="1" dirty="0" smtClean="0">
                <a:solidFill>
                  <a:srgbClr val="FFFFFF"/>
                </a:solidFill>
                <a:sym typeface="+mn-ea"/>
              </a:rPr>
              <a:t>TEL:13609043668/020-38033018</a:t>
            </a:r>
            <a:endParaRPr lang="zh-CN" altLang="zh-CN" sz="1800" b="1" dirty="0" smtClean="0">
              <a:solidFill>
                <a:srgbClr val="FFFFFF"/>
              </a:solidFill>
            </a:endParaRPr>
          </a:p>
          <a:p>
            <a:pPr algn="ctr"/>
            <a:r>
              <a:rPr lang="en-US" altLang="zh-CN" sz="1800" b="1" dirty="0" smtClean="0">
                <a:solidFill>
                  <a:srgbClr val="FFFFFF"/>
                </a:solidFill>
                <a:sym typeface="+mn-ea"/>
              </a:rPr>
              <a:t> e-mail</a:t>
            </a:r>
            <a:r>
              <a:rPr lang="zh-CN" altLang="zh-CN" sz="1800" b="1" dirty="0" smtClean="0">
                <a:solidFill>
                  <a:srgbClr val="FFFFFF"/>
                </a:solidFill>
                <a:sym typeface="+mn-ea"/>
              </a:rPr>
              <a:t>：</a:t>
            </a:r>
            <a:r>
              <a:rPr lang="en-US" altLang="zh-CN" sz="1800" b="1" dirty="0" smtClean="0">
                <a:solidFill>
                  <a:srgbClr val="FFFFFF"/>
                </a:solidFill>
                <a:sym typeface="+mn-ea"/>
              </a:rPr>
              <a:t>xuguangyu@gyuco.com</a:t>
            </a:r>
            <a:endParaRPr lang="zh-CN" altLang="en-US" sz="1800" b="1" dirty="0">
              <a:solidFill>
                <a:srgbClr val="FFFFFF"/>
              </a:solidFill>
              <a:cs typeface="Arial" panose="020B0604020202020204" pitchFamily="34" charset="0"/>
            </a:endParaRPr>
          </a:p>
          <a:p>
            <a:pPr algn="ctr"/>
            <a:endParaRPr lang="zh-CN" altLang="en-US" sz="1800" b="1" dirty="0">
              <a:solidFill>
                <a:srgbClr val="FFFFFF"/>
              </a:solidFill>
              <a:cs typeface="Arial" panose="020B0604020202020204" pitchFamily="34" charset="0"/>
              <a:sym typeface="Arial" panose="020B0604020202020204" pitchFamily="34" charset="0"/>
            </a:endParaRPr>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9" name="组合 8"/>
          <p:cNvGrpSpPr/>
          <p:nvPr userDrawn="1">
            <p:custDataLst>
              <p:tags r:id="rId1"/>
            </p:custDataLst>
          </p:nvPr>
        </p:nvGrpSpPr>
        <p:grpSpPr>
          <a:xfrm flipH="1">
            <a:off x="11072829" y="5818504"/>
            <a:ext cx="825801" cy="838501"/>
            <a:chOff x="8048" y="-2892"/>
            <a:chExt cx="2745" cy="2787"/>
          </a:xfrm>
        </p:grpSpPr>
        <p:sp>
          <p:nvSpPr>
            <p:cNvPr id="10" name="任意多边形: 形状 9"/>
            <p:cNvSpPr/>
            <p:nvPr>
              <p:custDataLst>
                <p:tags r:id="rId2"/>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p>
              <a:endParaRPr lang="en-US" dirty="0">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3"/>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4"/>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5"/>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13"/>
            <p:cNvSpPr/>
            <p:nvPr>
              <p:custDataLst>
                <p:tags r:id="rId6"/>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7"/>
          <a:stretch>
            <a:fillRect/>
          </a:stretch>
        </p:blipFill>
        <p:spPr>
          <a:xfrm>
            <a:off x="1016000" y="2138045"/>
            <a:ext cx="2042795" cy="3065780"/>
          </a:xfrm>
          <a:prstGeom prst="rect">
            <a:avLst/>
          </a:prstGeom>
        </p:spPr>
      </p:pic>
      <p:sp>
        <p:nvSpPr>
          <p:cNvPr id="4" name="文本框 3"/>
          <p:cNvSpPr txBox="1"/>
          <p:nvPr/>
        </p:nvSpPr>
        <p:spPr>
          <a:xfrm>
            <a:off x="1016000" y="836295"/>
            <a:ext cx="2838450" cy="460375"/>
          </a:xfrm>
          <a:prstGeom prst="rect">
            <a:avLst/>
          </a:prstGeom>
          <a:noFill/>
        </p:spPr>
        <p:txBody>
          <a:bodyPr wrap="square" rtlCol="0">
            <a:spAutoFit/>
          </a:bodyPr>
          <a:p>
            <a:r>
              <a:rPr lang="zh-CN" altLang="en-US" sz="2400"/>
              <a:t>演讲人简介</a:t>
            </a:r>
            <a:endParaRPr lang="zh-CN" altLang="en-US" sz="2400"/>
          </a:p>
        </p:txBody>
      </p:sp>
      <p:sp>
        <p:nvSpPr>
          <p:cNvPr id="5" name="文本框 4"/>
          <p:cNvSpPr txBox="1"/>
          <p:nvPr/>
        </p:nvSpPr>
        <p:spPr>
          <a:xfrm>
            <a:off x="4047490" y="2410460"/>
            <a:ext cx="6851015" cy="2306955"/>
          </a:xfrm>
          <a:prstGeom prst="rect">
            <a:avLst/>
          </a:prstGeom>
          <a:noFill/>
        </p:spPr>
        <p:txBody>
          <a:bodyPr wrap="square" rtlCol="0">
            <a:spAutoFit/>
          </a:bodyPr>
          <a:p>
            <a:pPr algn="just"/>
            <a:r>
              <a:rPr lang="zh-CN" altLang="en-US"/>
              <a:t>许光玉，广东海建律师事务所主任，全国优秀律师、交通运输部海事局船舶油污损害赔偿基金专家、广东省航运法学研究会副会长、中国海商法协会海运法规委员会副主任、华南国际经济贸易仲裁委员会（深圳国际仲裁院）仲裁员、环太平洋律师协会（IPBA）会员 、高级海事工程师、广东粤西企业发展促进会副会长兼秘书长，曾任中华全国律师协会海商海事专业委员会执委、广东省律师协会海事海商法律专业委员会主任、广东海事局（原交通部广州海上安全监督局）法规处处长</a:t>
            </a:r>
            <a:endParaRPr lang="zh-CN" altLang="en-US"/>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占位符 3"/>
          <p:cNvSpPr>
            <a:spLocks noGrp="1"/>
          </p:cNvSpPr>
          <p:nvPr>
            <p:custDataLst>
              <p:tags r:id="rId1"/>
            </p:custDataLst>
          </p:nvPr>
        </p:nvSpPr>
        <p:spPr>
          <a:xfrm>
            <a:off x="5918200" y="3608070"/>
            <a:ext cx="5121910" cy="598170"/>
          </a:xfrm>
          <a:prstGeom prst="rect">
            <a:avLst/>
          </a:prstGeom>
        </p:spPr>
        <p:txBody>
          <a:bodyPr vert="horz" lIns="90000" tIns="46800" rIns="90000" bIns="46800" rtlCol="0" anchor="ctr">
            <a:norm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buNone/>
            </a:pPr>
            <a:r>
              <a:rPr lang="zh-CN" altLang="en-US" sz="1800" b="1" dirty="0">
                <a:latin typeface="微软雅黑" panose="020B0503020204020204" pitchFamily="34" charset="-122"/>
                <a:sym typeface="+mn-ea"/>
              </a:rPr>
              <a:t>有毒有害物质污染立法</a:t>
            </a:r>
            <a:r>
              <a:rPr lang="zh-CN" altLang="en-US" sz="1800" b="1" dirty="0">
                <a:latin typeface="微软雅黑" panose="020B0503020204020204" pitchFamily="34" charset="-122"/>
                <a:sym typeface="+mn-ea"/>
              </a:rPr>
              <a:t>问题</a:t>
            </a:r>
            <a:endParaRPr lang="zh-CN" altLang="en-US" sz="1800" b="1" dirty="0">
              <a:latin typeface="微软雅黑" panose="020B0503020204020204" pitchFamily="34" charset="-122"/>
              <a:sym typeface="+mn-ea"/>
            </a:endParaRPr>
          </a:p>
        </p:txBody>
      </p:sp>
      <p:sp>
        <p:nvSpPr>
          <p:cNvPr id="47" name="文本占位符 3"/>
          <p:cNvSpPr>
            <a:spLocks noGrp="1"/>
          </p:cNvSpPr>
          <p:nvPr>
            <p:custDataLst>
              <p:tags r:id="rId2"/>
            </p:custDataLst>
          </p:nvPr>
        </p:nvSpPr>
        <p:spPr>
          <a:xfrm>
            <a:off x="5266055" y="2854325"/>
            <a:ext cx="5121910" cy="598170"/>
          </a:xfrm>
          <a:prstGeom prst="rect">
            <a:avLst/>
          </a:prstGeom>
        </p:spPr>
        <p:txBody>
          <a:bodyPr vert="horz" lIns="90000" tIns="46800" rIns="90000" bIns="46800" rtlCol="0" anchor="ctr">
            <a:norm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buNone/>
            </a:pPr>
            <a:r>
              <a:rPr lang="zh-CN" altLang="en-US" sz="1800" b="1" dirty="0">
                <a:latin typeface="微软雅黑" panose="020B0503020204020204" pitchFamily="34" charset="-122"/>
                <a:sym typeface="+mn-ea"/>
              </a:rPr>
              <a:t>油污基金相关</a:t>
            </a:r>
            <a:r>
              <a:rPr lang="zh-CN" altLang="en-US" sz="1800" b="1" dirty="0">
                <a:latin typeface="微软雅黑" panose="020B0503020204020204" pitchFamily="34" charset="-122"/>
                <a:sym typeface="+mn-ea"/>
              </a:rPr>
              <a:t>问题</a:t>
            </a:r>
            <a:endParaRPr lang="zh-CN" altLang="en-US" sz="1800" b="1" dirty="0">
              <a:latin typeface="微软雅黑" panose="020B0503020204020204" pitchFamily="34" charset="-122"/>
              <a:sym typeface="+mn-ea"/>
            </a:endParaRPr>
          </a:p>
        </p:txBody>
      </p:sp>
      <p:sp>
        <p:nvSpPr>
          <p:cNvPr id="49" name="文本占位符 3"/>
          <p:cNvSpPr>
            <a:spLocks noGrp="1"/>
          </p:cNvSpPr>
          <p:nvPr>
            <p:custDataLst>
              <p:tags r:id="rId3"/>
            </p:custDataLst>
          </p:nvPr>
        </p:nvSpPr>
        <p:spPr>
          <a:xfrm>
            <a:off x="4600575" y="2077720"/>
            <a:ext cx="5121910" cy="598170"/>
          </a:xfrm>
          <a:prstGeom prst="rect">
            <a:avLst/>
          </a:prstGeom>
        </p:spPr>
        <p:txBody>
          <a:bodyPr vert="horz" lIns="90000" tIns="46800" rIns="90000" bIns="46800" rtlCol="0" anchor="ctr">
            <a:norm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buNone/>
            </a:pPr>
            <a:r>
              <a:rPr lang="zh-CN" altLang="en-US" sz="1800" b="1" dirty="0">
                <a:latin typeface="微软雅黑" panose="020B0503020204020204" pitchFamily="34" charset="-122"/>
                <a:sym typeface="+mn-ea"/>
              </a:rPr>
              <a:t>非漏油船方</a:t>
            </a:r>
            <a:r>
              <a:rPr lang="zh-CN" altLang="en-US" sz="1800" b="1" dirty="0">
                <a:latin typeface="微软雅黑" panose="020B0503020204020204" pitchFamily="34" charset="-122"/>
                <a:sym typeface="+mn-ea"/>
              </a:rPr>
              <a:t>责任问题</a:t>
            </a:r>
            <a:endParaRPr lang="zh-CN" altLang="en-US" sz="1800" b="1" dirty="0">
              <a:latin typeface="微软雅黑" panose="020B0503020204020204" pitchFamily="34" charset="-122"/>
              <a:sym typeface="+mn-ea"/>
            </a:endParaRPr>
          </a:p>
        </p:txBody>
      </p:sp>
      <p:sp>
        <p:nvSpPr>
          <p:cNvPr id="2" name="矩形 1"/>
          <p:cNvSpPr/>
          <p:nvPr>
            <p:custDataLst>
              <p:tags r:id="rId4"/>
            </p:custDataLst>
          </p:nvPr>
        </p:nvSpPr>
        <p:spPr>
          <a:xfrm rot="18960000">
            <a:off x="4027170" y="2216150"/>
            <a:ext cx="381000" cy="381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custDataLst>
              <p:tags r:id="rId5"/>
            </p:custDataLst>
          </p:nvPr>
        </p:nvSpPr>
        <p:spPr>
          <a:xfrm>
            <a:off x="3834765" y="2222500"/>
            <a:ext cx="765810" cy="368300"/>
          </a:xfrm>
          <a:prstGeom prst="rect">
            <a:avLst/>
          </a:prstGeom>
          <a:noFill/>
        </p:spPr>
        <p:txBody>
          <a:bodyPr wrap="square" rtlCol="0">
            <a:spAutoFit/>
          </a:bodyPr>
          <a:lstStyle/>
          <a:p>
            <a:pPr algn="ctr"/>
            <a:r>
              <a:rPr lang="en-US" altLang="zh-CN">
                <a:solidFill>
                  <a:schemeClr val="lt1"/>
                </a:solidFill>
                <a:latin typeface="Arial" panose="020B0604020202020204" pitchFamily="34" charset="0"/>
                <a:ea typeface="微软雅黑" panose="020B0503020204020204" pitchFamily="34" charset="-122"/>
                <a:sym typeface="Arial" panose="020B0604020202020204" pitchFamily="34" charset="0"/>
              </a:rPr>
              <a:t>01</a:t>
            </a:r>
            <a:endParaRPr lang="en-US" altLang="zh-CN">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custDataLst>
              <p:tags r:id="rId6"/>
            </p:custDataLst>
          </p:nvPr>
        </p:nvSpPr>
        <p:spPr>
          <a:xfrm rot="18960000">
            <a:off x="4692650" y="2962910"/>
            <a:ext cx="381000" cy="381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7"/>
            </p:custDataLst>
          </p:nvPr>
        </p:nvSpPr>
        <p:spPr>
          <a:xfrm rot="18960000">
            <a:off x="5354955" y="3686810"/>
            <a:ext cx="381000" cy="381000"/>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custDataLst>
              <p:tags r:id="rId8"/>
            </p:custDataLst>
          </p:nvPr>
        </p:nvSpPr>
        <p:spPr>
          <a:xfrm>
            <a:off x="4500245" y="2969260"/>
            <a:ext cx="765810" cy="368300"/>
          </a:xfrm>
          <a:prstGeom prst="rect">
            <a:avLst/>
          </a:prstGeom>
          <a:noFill/>
        </p:spPr>
        <p:txBody>
          <a:bodyPr wrap="square" rtlCol="0">
            <a:spAutoFit/>
          </a:bodyPr>
          <a:lstStyle/>
          <a:p>
            <a:pPr algn="ctr"/>
            <a:r>
              <a:rPr lang="en-US" altLang="zh-CN">
                <a:solidFill>
                  <a:schemeClr val="lt1"/>
                </a:solidFill>
                <a:latin typeface="Arial" panose="020B0604020202020204" pitchFamily="34" charset="0"/>
                <a:ea typeface="微软雅黑" panose="020B0503020204020204" pitchFamily="34" charset="-122"/>
                <a:sym typeface="Arial" panose="020B0604020202020204" pitchFamily="34" charset="0"/>
              </a:rPr>
              <a:t>02</a:t>
            </a:r>
            <a:endParaRPr lang="en-US" altLang="zh-CN">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custDataLst>
              <p:tags r:id="rId9"/>
            </p:custDataLst>
          </p:nvPr>
        </p:nvSpPr>
        <p:spPr>
          <a:xfrm>
            <a:off x="5152390" y="3693160"/>
            <a:ext cx="765810" cy="368300"/>
          </a:xfrm>
          <a:prstGeom prst="rect">
            <a:avLst/>
          </a:prstGeom>
          <a:noFill/>
        </p:spPr>
        <p:txBody>
          <a:bodyPr wrap="square" rtlCol="0">
            <a:spAutoFit/>
          </a:bodyPr>
          <a:lstStyle/>
          <a:p>
            <a:pPr algn="ctr"/>
            <a:r>
              <a:rPr lang="en-US" altLang="zh-CN">
                <a:solidFill>
                  <a:schemeClr val="lt1"/>
                </a:solidFill>
                <a:latin typeface="Arial" panose="020B0604020202020204" pitchFamily="34" charset="0"/>
                <a:ea typeface="微软雅黑" panose="020B0503020204020204" pitchFamily="34" charset="-122"/>
                <a:sym typeface="Arial" panose="020B0604020202020204" pitchFamily="34" charset="0"/>
              </a:rPr>
              <a:t>03</a:t>
            </a:r>
            <a:endParaRPr lang="en-US" altLang="zh-CN">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10"/>
            </p:custDataLst>
          </p:nvPr>
        </p:nvSpPr>
        <p:spPr>
          <a:xfrm>
            <a:off x="696685" y="1417955"/>
            <a:ext cx="1833789" cy="3281680"/>
          </a:xfrm>
          <a:prstGeom prst="rect">
            <a:avLst/>
          </a:prstGeom>
          <a:noFill/>
        </p:spPr>
        <p:txBody>
          <a:bodyPr vert="eaVert" wrap="square" rtlCol="0">
            <a:normAutofit/>
          </a:bodyPr>
          <a:lstStyle/>
          <a:p>
            <a:pPr algn="ctr"/>
            <a:r>
              <a:rPr lang="zh-CN" altLang="en-US" sz="8000" b="1" dirty="0">
                <a:solidFill>
                  <a:schemeClr val="accent1"/>
                </a:solidFill>
                <a:latin typeface="Arial" panose="020B0604020202020204" pitchFamily="34" charset="0"/>
                <a:ea typeface="汉仪旗黑-85S" panose="00020600040101010101" pitchFamily="18" charset="-122"/>
                <a:sym typeface="Arial" panose="020B0604020202020204" pitchFamily="34" charset="0"/>
              </a:rPr>
              <a:t>目 录</a:t>
            </a:r>
            <a:endParaRPr lang="zh-CN" altLang="en-US" sz="8000" b="1" dirty="0">
              <a:solidFill>
                <a:schemeClr val="accent1"/>
              </a:solidFill>
              <a:latin typeface="Arial" panose="020B0604020202020204" pitchFamily="34" charset="0"/>
              <a:ea typeface="汉仪旗黑-85S" panose="00020600040101010101" pitchFamily="18" charset="-122"/>
              <a:sym typeface="Arial" panose="020B0604020202020204" pitchFamily="34" charset="0"/>
            </a:endParaRPr>
          </a:p>
        </p:txBody>
      </p:sp>
    </p:spTree>
    <p:custDataLst>
      <p:tags r:id="rId1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055370" y="1958340"/>
            <a:ext cx="5427980" cy="1106805"/>
          </a:xfrm>
          <a:prstGeom prst="rect">
            <a:avLst/>
          </a:prstGeom>
          <a:noFill/>
        </p:spPr>
        <p:txBody>
          <a:bodyPr wrap="square" rtlCol="0">
            <a:normAutofit/>
          </a:bodyPr>
          <a:p>
            <a:pPr algn="l"/>
            <a:r>
              <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PART  01</a:t>
            </a:r>
            <a:endParaRPr lang="en-US" altLang="zh-CN" sz="6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标题 12"/>
          <p:cNvSpPr>
            <a:spLocks noGrp="1"/>
          </p:cNvSpPr>
          <p:nvPr>
            <p:ph type="title"/>
            <p:custDataLst>
              <p:tags r:id="rId2"/>
            </p:custDataLst>
          </p:nvPr>
        </p:nvSpPr>
        <p:spPr>
          <a:xfrm>
            <a:off x="1055370" y="3298951"/>
            <a:ext cx="6139180" cy="843787"/>
          </a:xfrm>
        </p:spPr>
        <p:txBody>
          <a:bodyPr>
            <a:normAutofit/>
          </a:bodyPr>
          <a:p>
            <a:r>
              <a:rPr lang="zh-CN" altLang="en-US" b="1" dirty="0">
                <a:latin typeface="微软雅黑" panose="020B0503020204020204" pitchFamily="34" charset="-122"/>
                <a:sym typeface="+mn-ea"/>
              </a:rPr>
              <a:t>非漏油船方责任问题</a:t>
            </a:r>
            <a:endParaRPr lang="zh-CN" altLang="en-US" b="1" dirty="0">
              <a:latin typeface="微软雅黑" panose="020B0503020204020204" pitchFamily="34" charset="-122"/>
              <a:sym typeface="+mn-ea"/>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组合 8"/>
          <p:cNvGrpSpPr/>
          <p:nvPr userDrawn="1">
            <p:custDataLst>
              <p:tags r:id="rId1"/>
            </p:custDataLst>
          </p:nvPr>
        </p:nvGrpSpPr>
        <p:grpSpPr>
          <a:xfrm flipH="1">
            <a:off x="11072829" y="5818504"/>
            <a:ext cx="825801" cy="838501"/>
            <a:chOff x="8048" y="-2892"/>
            <a:chExt cx="2745" cy="2787"/>
          </a:xfrm>
        </p:grpSpPr>
        <p:sp>
          <p:nvSpPr>
            <p:cNvPr id="10" name="任意多边形: 形状 9"/>
            <p:cNvSpPr/>
            <p:nvPr>
              <p:custDataLst>
                <p:tags r:id="rId2"/>
              </p:custDataLst>
            </p:nvPr>
          </p:nvSpPr>
          <p:spPr>
            <a:xfrm>
              <a:off x="8048" y="-2892"/>
              <a:ext cx="2745" cy="2787"/>
            </a:xfrm>
            <a:custGeom>
              <a:avLst/>
              <a:gdLst>
                <a:gd name="connsiteX0" fmla="*/ 1741824 w 1743090"/>
                <a:gd name="connsiteY0" fmla="*/ 487969 h 1770034"/>
                <a:gd name="connsiteX1" fmla="*/ 1396067 w 1743090"/>
                <a:gd name="connsiteY1" fmla="*/ 544167 h 1770034"/>
                <a:gd name="connsiteX2" fmla="*/ 1369397 w 1743090"/>
                <a:gd name="connsiteY2" fmla="*/ 367954 h 1770034"/>
                <a:gd name="connsiteX3" fmla="*/ 1688484 w 1743090"/>
                <a:gd name="connsiteY3" fmla="*/ 287944 h 1770034"/>
                <a:gd name="connsiteX4" fmla="*/ 1106507 w 1743090"/>
                <a:gd name="connsiteY4" fmla="*/ 15529 h 1770034"/>
                <a:gd name="connsiteX5" fmla="*/ 776942 w 1743090"/>
                <a:gd name="connsiteY5" fmla="*/ 424152 h 1770034"/>
                <a:gd name="connsiteX6" fmla="*/ 775037 w 1743090"/>
                <a:gd name="connsiteY6" fmla="*/ 559407 h 1770034"/>
                <a:gd name="connsiteX7" fmla="*/ 767417 w 1743090"/>
                <a:gd name="connsiteY7" fmla="*/ 641322 h 1770034"/>
                <a:gd name="connsiteX8" fmla="*/ 766464 w 1743090"/>
                <a:gd name="connsiteY8" fmla="*/ 650847 h 1770034"/>
                <a:gd name="connsiteX9" fmla="*/ 766464 w 1743090"/>
                <a:gd name="connsiteY9" fmla="*/ 651799 h 1770034"/>
                <a:gd name="connsiteX10" fmla="*/ 764559 w 1743090"/>
                <a:gd name="connsiteY10" fmla="*/ 659419 h 1770034"/>
                <a:gd name="connsiteX11" fmla="*/ 763607 w 1743090"/>
                <a:gd name="connsiteY11" fmla="*/ 663229 h 1770034"/>
                <a:gd name="connsiteX12" fmla="*/ 655022 w 1743090"/>
                <a:gd name="connsiteY12" fmla="*/ 818487 h 1770034"/>
                <a:gd name="connsiteX13" fmla="*/ 488334 w 1743090"/>
                <a:gd name="connsiteY13" fmla="*/ 983269 h 1770034"/>
                <a:gd name="connsiteX14" fmla="*/ 181629 w 1743090"/>
                <a:gd name="connsiteY14" fmla="*/ 1243302 h 1770034"/>
                <a:gd name="connsiteX15" fmla="*/ 1607 w 1743090"/>
                <a:gd name="connsiteY15" fmla="*/ 1505239 h 1770034"/>
                <a:gd name="connsiteX16" fmla="*/ 175914 w 1743090"/>
                <a:gd name="connsiteY16" fmla="*/ 1754794 h 1770034"/>
                <a:gd name="connsiteX17" fmla="*/ 274022 w 1743090"/>
                <a:gd name="connsiteY17" fmla="*/ 1770034 h 1770034"/>
                <a:gd name="connsiteX18" fmla="*/ 358794 w 1743090"/>
                <a:gd name="connsiteY18" fmla="*/ 1757652 h 1770034"/>
                <a:gd name="connsiteX19" fmla="*/ 469284 w 1743090"/>
                <a:gd name="connsiteY19" fmla="*/ 1694787 h 1770034"/>
                <a:gd name="connsiteX20" fmla="*/ 503574 w 1743090"/>
                <a:gd name="connsiteY20" fmla="*/ 1663354 h 1770034"/>
                <a:gd name="connsiteX21" fmla="*/ 758844 w 1743090"/>
                <a:gd name="connsiteY21" fmla="*/ 1386177 h 1770034"/>
                <a:gd name="connsiteX22" fmla="*/ 1071264 w 1743090"/>
                <a:gd name="connsiteY22" fmla="*/ 1076614 h 1770034"/>
                <a:gd name="connsiteX23" fmla="*/ 1394162 w 1743090"/>
                <a:gd name="connsiteY23" fmla="*/ 1003272 h 1770034"/>
                <a:gd name="connsiteX24" fmla="*/ 1577042 w 1743090"/>
                <a:gd name="connsiteY24" fmla="*/ 880399 h 1770034"/>
                <a:gd name="connsiteX25" fmla="*/ 1741824 w 1743090"/>
                <a:gd name="connsiteY25" fmla="*/ 487969 h 177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90" h="1770034">
                  <a:moveTo>
                    <a:pt x="1741824" y="487969"/>
                  </a:moveTo>
                  <a:lnTo>
                    <a:pt x="1396067" y="544167"/>
                  </a:lnTo>
                  <a:lnTo>
                    <a:pt x="1369397" y="367954"/>
                  </a:lnTo>
                  <a:lnTo>
                    <a:pt x="1688484" y="287944"/>
                  </a:lnTo>
                  <a:cubicBezTo>
                    <a:pt x="1585614" y="-97818"/>
                    <a:pt x="1106507" y="15529"/>
                    <a:pt x="1106507" y="15529"/>
                  </a:cubicBezTo>
                  <a:cubicBezTo>
                    <a:pt x="803612" y="51724"/>
                    <a:pt x="776942" y="424152"/>
                    <a:pt x="776942" y="424152"/>
                  </a:cubicBezTo>
                  <a:cubicBezTo>
                    <a:pt x="784562" y="471777"/>
                    <a:pt x="782657" y="517497"/>
                    <a:pt x="775037" y="559407"/>
                  </a:cubicBezTo>
                  <a:cubicBezTo>
                    <a:pt x="774084" y="587029"/>
                    <a:pt x="771227" y="614652"/>
                    <a:pt x="767417" y="641322"/>
                  </a:cubicBezTo>
                  <a:cubicBezTo>
                    <a:pt x="767417" y="644179"/>
                    <a:pt x="767417" y="647037"/>
                    <a:pt x="766464" y="650847"/>
                  </a:cubicBezTo>
                  <a:cubicBezTo>
                    <a:pt x="766464" y="650847"/>
                    <a:pt x="766464" y="651799"/>
                    <a:pt x="766464" y="651799"/>
                  </a:cubicBezTo>
                  <a:cubicBezTo>
                    <a:pt x="766464" y="654657"/>
                    <a:pt x="765512" y="656562"/>
                    <a:pt x="764559" y="659419"/>
                  </a:cubicBezTo>
                  <a:cubicBezTo>
                    <a:pt x="764559" y="660372"/>
                    <a:pt x="763607" y="662277"/>
                    <a:pt x="763607" y="663229"/>
                  </a:cubicBezTo>
                  <a:cubicBezTo>
                    <a:pt x="746462" y="725142"/>
                    <a:pt x="699789" y="774672"/>
                    <a:pt x="655022" y="818487"/>
                  </a:cubicBezTo>
                  <a:cubicBezTo>
                    <a:pt x="598824" y="872779"/>
                    <a:pt x="544532" y="928977"/>
                    <a:pt x="488334" y="983269"/>
                  </a:cubicBezTo>
                  <a:cubicBezTo>
                    <a:pt x="391179" y="1076614"/>
                    <a:pt x="282594" y="1153767"/>
                    <a:pt x="181629" y="1243302"/>
                  </a:cubicBezTo>
                  <a:cubicBezTo>
                    <a:pt x="105429" y="1310929"/>
                    <a:pt x="15894" y="1397607"/>
                    <a:pt x="1607" y="1505239"/>
                  </a:cubicBezTo>
                  <a:cubicBezTo>
                    <a:pt x="-12681" y="1618587"/>
                    <a:pt x="70187" y="1722409"/>
                    <a:pt x="175914" y="1754794"/>
                  </a:cubicBezTo>
                  <a:cubicBezTo>
                    <a:pt x="206394" y="1764319"/>
                    <a:pt x="239732" y="1769082"/>
                    <a:pt x="274022" y="1770034"/>
                  </a:cubicBezTo>
                  <a:cubicBezTo>
                    <a:pt x="302597" y="1769082"/>
                    <a:pt x="331172" y="1765272"/>
                    <a:pt x="358794" y="1757652"/>
                  </a:cubicBezTo>
                  <a:cubicBezTo>
                    <a:pt x="401657" y="1746222"/>
                    <a:pt x="436899" y="1725267"/>
                    <a:pt x="469284" y="1694787"/>
                  </a:cubicBezTo>
                  <a:cubicBezTo>
                    <a:pt x="480714" y="1684309"/>
                    <a:pt x="492144" y="1672879"/>
                    <a:pt x="503574" y="1663354"/>
                  </a:cubicBezTo>
                  <a:cubicBezTo>
                    <a:pt x="611207" y="1549054"/>
                    <a:pt x="758844" y="1386177"/>
                    <a:pt x="758844" y="1386177"/>
                  </a:cubicBezTo>
                  <a:cubicBezTo>
                    <a:pt x="758844" y="1386177"/>
                    <a:pt x="918864" y="1163292"/>
                    <a:pt x="1071264" y="1076614"/>
                  </a:cubicBezTo>
                  <a:cubicBezTo>
                    <a:pt x="1224617" y="989937"/>
                    <a:pt x="1394162" y="1003272"/>
                    <a:pt x="1394162" y="1003272"/>
                  </a:cubicBezTo>
                  <a:cubicBezTo>
                    <a:pt x="1520844" y="953742"/>
                    <a:pt x="1577042" y="880399"/>
                    <a:pt x="1577042" y="880399"/>
                  </a:cubicBezTo>
                  <a:cubicBezTo>
                    <a:pt x="1768494" y="694662"/>
                    <a:pt x="1741824" y="487969"/>
                    <a:pt x="1741824" y="487969"/>
                  </a:cubicBezTo>
                  <a:close/>
                </a:path>
              </a:pathLst>
            </a:custGeom>
            <a:solidFill>
              <a:schemeClr val="accent1"/>
            </a:solidFill>
            <a:ln w="9525" cap="flat">
              <a:noFill/>
              <a:prstDash val="solid"/>
              <a:miter/>
            </a:ln>
          </p:spPr>
          <p:txBody>
            <a:bodyPr rtlCol="0" anchor="ctr"/>
            <a:p>
              <a:endParaRPr lang="en-US" dirty="0">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3"/>
              </p:custDataLst>
            </p:nvPr>
          </p:nvSpPr>
          <p:spPr>
            <a:xfrm>
              <a:off x="10263" y="-2051"/>
              <a:ext cx="477" cy="579"/>
            </a:xfrm>
            <a:custGeom>
              <a:avLst/>
              <a:gdLst>
                <a:gd name="connsiteX0" fmla="*/ 0 w 302894"/>
                <a:gd name="connsiteY0" fmla="*/ 46672 h 367664"/>
                <a:gd name="connsiteX1" fmla="*/ 302895 w 302894"/>
                <a:gd name="connsiteY1" fmla="*/ 0 h 367664"/>
                <a:gd name="connsiteX2" fmla="*/ 242888 w 302894"/>
                <a:gd name="connsiteY2" fmla="*/ 182880 h 367664"/>
                <a:gd name="connsiteX3" fmla="*/ 133350 w 302894"/>
                <a:gd name="connsiteY3" fmla="*/ 312420 h 367664"/>
                <a:gd name="connsiteX4" fmla="*/ 33338 w 302894"/>
                <a:gd name="connsiteY4" fmla="*/ 367665 h 367664"/>
                <a:gd name="connsiteX5" fmla="*/ 0 w 302894"/>
                <a:gd name="connsiteY5" fmla="*/ 46672 h 36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94" h="367664">
                  <a:moveTo>
                    <a:pt x="0" y="46672"/>
                  </a:moveTo>
                  <a:lnTo>
                    <a:pt x="302895" y="0"/>
                  </a:lnTo>
                  <a:cubicBezTo>
                    <a:pt x="302895" y="0"/>
                    <a:pt x="286702" y="122872"/>
                    <a:pt x="242888" y="182880"/>
                  </a:cubicBezTo>
                  <a:cubicBezTo>
                    <a:pt x="206692" y="250507"/>
                    <a:pt x="160020" y="294322"/>
                    <a:pt x="133350" y="312420"/>
                  </a:cubicBezTo>
                  <a:cubicBezTo>
                    <a:pt x="106680" y="331470"/>
                    <a:pt x="97155" y="340042"/>
                    <a:pt x="33338" y="367665"/>
                  </a:cubicBezTo>
                  <a:lnTo>
                    <a:pt x="0" y="4667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4"/>
              </p:custDataLst>
            </p:nvPr>
          </p:nvSpPr>
          <p:spPr>
            <a:xfrm>
              <a:off x="8257" y="-632"/>
              <a:ext cx="357" cy="357"/>
            </a:xfrm>
            <a:custGeom>
              <a:avLst/>
              <a:gdLst>
                <a:gd name="connsiteX0" fmla="*/ 226695 w 226695"/>
                <a:gd name="connsiteY0" fmla="*/ 113348 h 226695"/>
                <a:gd name="connsiteX1" fmla="*/ 113348 w 226695"/>
                <a:gd name="connsiteY1" fmla="*/ 226695 h 226695"/>
                <a:gd name="connsiteX2" fmla="*/ 0 w 226695"/>
                <a:gd name="connsiteY2" fmla="*/ 113348 h 226695"/>
                <a:gd name="connsiteX3" fmla="*/ 113348 w 226695"/>
                <a:gd name="connsiteY3" fmla="*/ 0 h 226695"/>
                <a:gd name="connsiteX4" fmla="*/ 226695 w 226695"/>
                <a:gd name="connsiteY4" fmla="*/ 113348 h 226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 h="226695">
                  <a:moveTo>
                    <a:pt x="226695" y="113348"/>
                  </a:moveTo>
                  <a:cubicBezTo>
                    <a:pt x="226695" y="175948"/>
                    <a:pt x="175948" y="226695"/>
                    <a:pt x="113348" y="226695"/>
                  </a:cubicBezTo>
                  <a:cubicBezTo>
                    <a:pt x="50747" y="226695"/>
                    <a:pt x="0" y="175948"/>
                    <a:pt x="0" y="113348"/>
                  </a:cubicBezTo>
                  <a:cubicBezTo>
                    <a:pt x="0" y="50747"/>
                    <a:pt x="50747" y="0"/>
                    <a:pt x="113348" y="0"/>
                  </a:cubicBezTo>
                  <a:cubicBezTo>
                    <a:pt x="175948" y="0"/>
                    <a:pt x="226695" y="50747"/>
                    <a:pt x="226695" y="113348"/>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12"/>
            <p:cNvSpPr/>
            <p:nvPr>
              <p:custDataLst>
                <p:tags r:id="rId5"/>
              </p:custDataLst>
            </p:nvPr>
          </p:nvSpPr>
          <p:spPr>
            <a:xfrm>
              <a:off x="9216" y="-1853"/>
              <a:ext cx="367" cy="843"/>
            </a:xfrm>
            <a:custGeom>
              <a:avLst/>
              <a:gdLst>
                <a:gd name="connsiteX0" fmla="*/ 24765 w 233362"/>
                <a:gd name="connsiteY0" fmla="*/ 0 h 535304"/>
                <a:gd name="connsiteX1" fmla="*/ 233363 w 233362"/>
                <a:gd name="connsiteY1" fmla="*/ 488633 h 535304"/>
                <a:gd name="connsiteX2" fmla="*/ 182880 w 233362"/>
                <a:gd name="connsiteY2" fmla="*/ 535305 h 535304"/>
                <a:gd name="connsiteX3" fmla="*/ 0 w 233362"/>
                <a:gd name="connsiteY3" fmla="*/ 58102 h 535304"/>
              </a:gdLst>
              <a:ahLst/>
              <a:cxnLst>
                <a:cxn ang="0">
                  <a:pos x="connsiteX0" y="connsiteY0"/>
                </a:cxn>
                <a:cxn ang="0">
                  <a:pos x="connsiteX1" y="connsiteY1"/>
                </a:cxn>
                <a:cxn ang="0">
                  <a:pos x="connsiteX2" y="connsiteY2"/>
                </a:cxn>
                <a:cxn ang="0">
                  <a:pos x="connsiteX3" y="connsiteY3"/>
                </a:cxn>
              </a:cxnLst>
              <a:rect l="l" t="t" r="r" b="b"/>
              <a:pathLst>
                <a:path w="233362" h="535304">
                  <a:moveTo>
                    <a:pt x="24765" y="0"/>
                  </a:moveTo>
                  <a:lnTo>
                    <a:pt x="233363" y="488633"/>
                  </a:lnTo>
                  <a:lnTo>
                    <a:pt x="182880" y="535305"/>
                  </a:lnTo>
                  <a:lnTo>
                    <a:pt x="0" y="581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13"/>
            <p:cNvSpPr/>
            <p:nvPr>
              <p:custDataLst>
                <p:tags r:id="rId6"/>
              </p:custDataLst>
            </p:nvPr>
          </p:nvSpPr>
          <p:spPr>
            <a:xfrm>
              <a:off x="9253" y="-2256"/>
              <a:ext cx="127" cy="409"/>
            </a:xfrm>
            <a:custGeom>
              <a:avLst/>
              <a:gdLst>
                <a:gd name="connsiteX0" fmla="*/ 15240 w 80962"/>
                <a:gd name="connsiteY0" fmla="*/ 0 h 260032"/>
                <a:gd name="connsiteX1" fmla="*/ 0 w 80962"/>
                <a:gd name="connsiteY1" fmla="*/ 260033 h 260032"/>
                <a:gd name="connsiteX2" fmla="*/ 51435 w 80962"/>
                <a:gd name="connsiteY2" fmla="*/ 236220 h 260032"/>
                <a:gd name="connsiteX3" fmla="*/ 80963 w 80962"/>
                <a:gd name="connsiteY3" fmla="*/ 85725 h 260032"/>
                <a:gd name="connsiteX4" fmla="*/ 15240 w 80962"/>
                <a:gd name="connsiteY4" fmla="*/ 0 h 260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 h="260032">
                  <a:moveTo>
                    <a:pt x="15240" y="0"/>
                  </a:moveTo>
                  <a:lnTo>
                    <a:pt x="0" y="260033"/>
                  </a:lnTo>
                  <a:lnTo>
                    <a:pt x="51435" y="236220"/>
                  </a:lnTo>
                  <a:cubicBezTo>
                    <a:pt x="51435" y="236220"/>
                    <a:pt x="80963" y="90488"/>
                    <a:pt x="80963" y="85725"/>
                  </a:cubicBezTo>
                  <a:cubicBezTo>
                    <a:pt x="80010" y="80963"/>
                    <a:pt x="15240" y="0"/>
                    <a:pt x="15240" y="0"/>
                  </a:cubicBezTo>
                  <a:close/>
                </a:path>
              </a:pathLst>
            </a:custGeom>
            <a:solidFill>
              <a:schemeClr val="accent1"/>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2" name="内容占位符 1"/>
          <p:cNvSpPr txBox="1"/>
          <p:nvPr>
            <p:custDataLst>
              <p:tags r:id="rId7"/>
            </p:custDataLst>
          </p:nvPr>
        </p:nvSpPr>
        <p:spPr>
          <a:xfrm>
            <a:off x="608400" y="1491101"/>
            <a:ext cx="10970190" cy="4758499"/>
          </a:xfrm>
          <a:prstGeom prst="rect">
            <a:avLst/>
          </a:prstGeom>
        </p:spPr>
        <p:txBody>
          <a:bodyPr wrap="square" lIns="91440" tIns="45720" rIns="91440" bIns="45720">
            <a:normAutofit fontScale="9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z="3200" spc="0">
                <a:solidFill>
                  <a:schemeClr val="dk1">
                    <a:lumMod val="85000"/>
                    <a:lumOff val="15000"/>
                  </a:schemeClr>
                </a:solidFill>
              </a:rPr>
              <a:t>2020</a:t>
            </a:r>
            <a:r>
              <a:rPr lang="zh-CN" altLang="en-US" sz="3200" spc="0">
                <a:solidFill>
                  <a:schemeClr val="dk1">
                    <a:lumMod val="85000"/>
                    <a:lumOff val="15000"/>
                  </a:schemeClr>
                </a:solidFill>
              </a:rPr>
              <a:t>年</a:t>
            </a:r>
            <a:r>
              <a:rPr lang="en-US" altLang="zh-CN" sz="3200" spc="0">
                <a:solidFill>
                  <a:schemeClr val="dk1">
                    <a:lumMod val="85000"/>
                    <a:lumOff val="15000"/>
                  </a:schemeClr>
                </a:solidFill>
              </a:rPr>
              <a:t>5</a:t>
            </a:r>
            <a:r>
              <a:rPr lang="zh-CN" altLang="en-US" sz="3200" spc="0">
                <a:solidFill>
                  <a:schemeClr val="dk1">
                    <a:lumMod val="85000"/>
                    <a:lumOff val="15000"/>
                  </a:schemeClr>
                </a:solidFill>
              </a:rPr>
              <a:t>月</a:t>
            </a:r>
            <a:r>
              <a:rPr lang="en-US" altLang="zh-CN" sz="3200" spc="0">
                <a:solidFill>
                  <a:schemeClr val="dk1">
                    <a:lumMod val="85000"/>
                    <a:lumOff val="15000"/>
                  </a:schemeClr>
                </a:solidFill>
              </a:rPr>
              <a:t>6</a:t>
            </a:r>
            <a:r>
              <a:rPr lang="zh-CN" altLang="en-US" sz="3200" spc="0">
                <a:solidFill>
                  <a:schemeClr val="dk1">
                    <a:lumMod val="85000"/>
                    <a:lumOff val="15000"/>
                  </a:schemeClr>
                </a:solidFill>
              </a:rPr>
              <a:t>日，司法部办公厅向广东海建律师事务所等定点单位发出《司法部办公厅关于征求对</a:t>
            </a:r>
            <a:r>
              <a:rPr lang="en-US" altLang="zh-CN" sz="3200" spc="0">
                <a:solidFill>
                  <a:schemeClr val="dk1">
                    <a:lumMod val="85000"/>
                    <a:lumOff val="15000"/>
                  </a:schemeClr>
                </a:solidFill>
              </a:rPr>
              <a:t>&lt;</a:t>
            </a:r>
            <a:r>
              <a:rPr lang="zh-CN" altLang="en-US" sz="3200" spc="0">
                <a:solidFill>
                  <a:schemeClr val="dk1">
                    <a:lumMod val="85000"/>
                    <a:lumOff val="15000"/>
                  </a:schemeClr>
                </a:solidFill>
              </a:rPr>
              <a:t>中华人民共和国海商法（修改送审稿）</a:t>
            </a:r>
            <a:r>
              <a:rPr lang="en-US" altLang="zh-CN" sz="3200" spc="0">
                <a:solidFill>
                  <a:schemeClr val="dk1">
                    <a:lumMod val="85000"/>
                    <a:lumOff val="15000"/>
                  </a:schemeClr>
                </a:solidFill>
              </a:rPr>
              <a:t>&gt;</a:t>
            </a:r>
            <a:r>
              <a:rPr lang="zh-CN" altLang="en-US" sz="3200" spc="0">
                <a:solidFill>
                  <a:schemeClr val="dk1">
                    <a:lumMod val="85000"/>
                    <a:lumOff val="15000"/>
                  </a:schemeClr>
                </a:solidFill>
              </a:rPr>
              <a:t>意见的函》，</a:t>
            </a:r>
            <a:r>
              <a:rPr lang="zh-CN" altLang="en-US" sz="3200" spc="0">
                <a:solidFill>
                  <a:schemeClr val="dk1">
                    <a:lumMod val="85000"/>
                    <a:lumOff val="15000"/>
                  </a:schemeClr>
                </a:solidFill>
              </a:rPr>
              <a:t>其中拟增加第十二章</a:t>
            </a:r>
            <a:r>
              <a:rPr lang="en-US" altLang="zh-CN" sz="3200" spc="0">
                <a:solidFill>
                  <a:schemeClr val="dk1">
                    <a:lumMod val="85000"/>
                    <a:lumOff val="15000"/>
                  </a:schemeClr>
                </a:solidFill>
              </a:rPr>
              <a:t>”</a:t>
            </a:r>
            <a:r>
              <a:rPr lang="zh-CN" altLang="en-US" sz="3200" spc="0">
                <a:solidFill>
                  <a:schemeClr val="dk1">
                    <a:lumMod val="85000"/>
                    <a:lumOff val="15000"/>
                  </a:schemeClr>
                </a:solidFill>
              </a:rPr>
              <a:t>船舶油污损害责任</a:t>
            </a:r>
            <a:r>
              <a:rPr lang="en-US" altLang="zh-CN" sz="3200" spc="0">
                <a:solidFill>
                  <a:schemeClr val="dk1">
                    <a:lumMod val="85000"/>
                    <a:lumOff val="15000"/>
                  </a:schemeClr>
                </a:solidFill>
              </a:rPr>
              <a:t>“</a:t>
            </a:r>
            <a:r>
              <a:rPr lang="zh-CN" altLang="en-US" sz="3200" spc="0">
                <a:solidFill>
                  <a:schemeClr val="dk1">
                    <a:lumMod val="85000"/>
                    <a:lumOff val="15000"/>
                  </a:schemeClr>
                </a:solidFill>
              </a:rPr>
              <a:t>。</a:t>
            </a:r>
            <a:endParaRPr lang="zh-CN" altLang="en-US" sz="3200" spc="0">
              <a:solidFill>
                <a:schemeClr val="dk1">
                  <a:lumMod val="85000"/>
                  <a:lumOff val="15000"/>
                </a:schemeClr>
              </a:solidFill>
            </a:endParaRPr>
          </a:p>
          <a:p>
            <a:pPr marL="0" indent="0">
              <a:spcBef>
                <a:spcPts val="1000"/>
              </a:spcBef>
              <a:buNone/>
            </a:pPr>
            <a:r>
              <a:rPr lang="en-US" altLang="zh-CN" sz="3200" spc="0">
                <a:solidFill>
                  <a:schemeClr val="dk1">
                    <a:lumMod val="85000"/>
                    <a:lumOff val="15000"/>
                  </a:schemeClr>
                </a:solidFill>
              </a:rPr>
              <a:t>2020</a:t>
            </a:r>
            <a:r>
              <a:rPr lang="zh-CN" altLang="en-US" sz="3200" spc="0">
                <a:solidFill>
                  <a:schemeClr val="dk1">
                    <a:lumMod val="85000"/>
                    <a:lumOff val="15000"/>
                  </a:schemeClr>
                </a:solidFill>
              </a:rPr>
              <a:t>年</a:t>
            </a:r>
            <a:r>
              <a:rPr lang="en-US" altLang="zh-CN" sz="3200" spc="0">
                <a:solidFill>
                  <a:schemeClr val="dk1">
                    <a:lumMod val="85000"/>
                    <a:lumOff val="15000"/>
                  </a:schemeClr>
                </a:solidFill>
              </a:rPr>
              <a:t>6</a:t>
            </a:r>
            <a:r>
              <a:rPr lang="zh-CN" altLang="en-US" sz="3200" spc="0">
                <a:solidFill>
                  <a:schemeClr val="dk1">
                    <a:lumMod val="85000"/>
                    <a:lumOff val="15000"/>
                  </a:schemeClr>
                </a:solidFill>
              </a:rPr>
              <a:t>月</a:t>
            </a:r>
            <a:r>
              <a:rPr lang="en-US" altLang="zh-CN" sz="3200" spc="0">
                <a:solidFill>
                  <a:schemeClr val="dk1">
                    <a:lumMod val="85000"/>
                    <a:lumOff val="15000"/>
                  </a:schemeClr>
                </a:solidFill>
              </a:rPr>
              <a:t>1</a:t>
            </a:r>
            <a:r>
              <a:rPr lang="zh-CN" altLang="en-US" sz="3200" spc="0">
                <a:solidFill>
                  <a:schemeClr val="dk1">
                    <a:lumMod val="85000"/>
                    <a:lumOff val="15000"/>
                  </a:schemeClr>
                </a:solidFill>
              </a:rPr>
              <a:t>日，</a:t>
            </a:r>
            <a:r>
              <a:rPr lang="zh-CN" altLang="en-US" sz="3200" spc="0">
                <a:solidFill>
                  <a:schemeClr val="dk1">
                    <a:lumMod val="85000"/>
                    <a:lumOff val="15000"/>
                  </a:schemeClr>
                </a:solidFill>
                <a:sym typeface="+mn-ea"/>
              </a:rPr>
              <a:t>广东海建律师事务</a:t>
            </a:r>
            <a:r>
              <a:rPr lang="zh-CN" altLang="en-US" sz="3200" spc="0">
                <a:solidFill>
                  <a:schemeClr val="dk1">
                    <a:lumMod val="85000"/>
                    <a:lumOff val="15000"/>
                  </a:schemeClr>
                </a:solidFill>
              </a:rPr>
              <a:t>所律师</a:t>
            </a:r>
            <a:r>
              <a:rPr lang="zh-CN" altLang="en-US" sz="3200" spc="0">
                <a:solidFill>
                  <a:schemeClr val="dk1">
                    <a:lumMod val="85000"/>
                    <a:lumOff val="15000"/>
                  </a:schemeClr>
                </a:solidFill>
                <a:sym typeface="+mn-ea"/>
              </a:rPr>
              <a:t>针对</a:t>
            </a:r>
            <a:r>
              <a:rPr lang="en-US" altLang="zh-CN" sz="3200" spc="0">
                <a:solidFill>
                  <a:schemeClr val="dk1">
                    <a:lumMod val="85000"/>
                    <a:lumOff val="15000"/>
                  </a:schemeClr>
                </a:solidFill>
                <a:sym typeface="+mn-ea"/>
              </a:rPr>
              <a:t>”</a:t>
            </a:r>
            <a:r>
              <a:rPr lang="zh-CN" altLang="en-US" sz="3200" spc="0">
                <a:solidFill>
                  <a:schemeClr val="dk1">
                    <a:lumMod val="85000"/>
                    <a:lumOff val="15000"/>
                  </a:schemeClr>
                </a:solidFill>
                <a:sym typeface="+mn-ea"/>
              </a:rPr>
              <a:t>船舶油污损害责任</a:t>
            </a:r>
            <a:r>
              <a:rPr lang="en-US" altLang="zh-CN" sz="3200" spc="0">
                <a:solidFill>
                  <a:schemeClr val="dk1">
                    <a:lumMod val="85000"/>
                    <a:lumOff val="15000"/>
                  </a:schemeClr>
                </a:solidFill>
                <a:sym typeface="+mn-ea"/>
              </a:rPr>
              <a:t>“</a:t>
            </a:r>
            <a:r>
              <a:rPr lang="zh-CN" altLang="en-US" sz="3200" spc="0">
                <a:solidFill>
                  <a:schemeClr val="dk1">
                    <a:lumMod val="85000"/>
                    <a:lumOff val="15000"/>
                  </a:schemeClr>
                </a:solidFill>
                <a:sym typeface="+mn-ea"/>
              </a:rPr>
              <a:t>一章提出若干修改意见，报</a:t>
            </a:r>
            <a:r>
              <a:rPr lang="zh-CN" altLang="en-US" sz="3200" spc="0">
                <a:solidFill>
                  <a:schemeClr val="dk1">
                    <a:lumMod val="85000"/>
                    <a:lumOff val="15000"/>
                  </a:schemeClr>
                </a:solidFill>
                <a:sym typeface="+mn-ea"/>
              </a:rPr>
              <a:t>司法部。</a:t>
            </a:r>
            <a:endParaRPr lang="zh-CN" altLang="en-US" sz="3200" spc="0">
              <a:solidFill>
                <a:schemeClr val="dk1">
                  <a:lumMod val="85000"/>
                  <a:lumOff val="15000"/>
                </a:schemeClr>
              </a:solidFill>
              <a:sym typeface="+mn-ea"/>
            </a:endParaRPr>
          </a:p>
          <a:p>
            <a:pPr marL="0" indent="0">
              <a:spcBef>
                <a:spcPts val="1000"/>
              </a:spcBef>
              <a:buNone/>
            </a:pPr>
            <a:r>
              <a:rPr lang="en-US" altLang="zh-CN" sz="3200" spc="0">
                <a:solidFill>
                  <a:schemeClr val="dk1">
                    <a:lumMod val="85000"/>
                    <a:lumOff val="15000"/>
                  </a:schemeClr>
                </a:solidFill>
                <a:sym typeface="+mn-ea"/>
              </a:rPr>
              <a:t>2020</a:t>
            </a:r>
            <a:r>
              <a:rPr lang="zh-CN" altLang="en-US" sz="3200" spc="0">
                <a:solidFill>
                  <a:schemeClr val="dk1">
                    <a:lumMod val="85000"/>
                    <a:lumOff val="15000"/>
                  </a:schemeClr>
                </a:solidFill>
                <a:sym typeface="+mn-ea"/>
              </a:rPr>
              <a:t>年</a:t>
            </a:r>
            <a:r>
              <a:rPr lang="en-US" altLang="zh-CN" sz="3200" spc="0">
                <a:solidFill>
                  <a:schemeClr val="dk1">
                    <a:lumMod val="85000"/>
                    <a:lumOff val="15000"/>
                  </a:schemeClr>
                </a:solidFill>
                <a:sym typeface="+mn-ea"/>
              </a:rPr>
              <a:t>8</a:t>
            </a:r>
            <a:r>
              <a:rPr lang="zh-CN" altLang="en-US" sz="3200" spc="0">
                <a:solidFill>
                  <a:schemeClr val="dk1">
                    <a:lumMod val="85000"/>
                    <a:lumOff val="15000"/>
                  </a:schemeClr>
                </a:solidFill>
                <a:sym typeface="+mn-ea"/>
              </a:rPr>
              <a:t>月，送审稿课题组对提出的修改意见进行了</a:t>
            </a:r>
            <a:r>
              <a:rPr lang="zh-CN" altLang="en-US" sz="3200" spc="0">
                <a:solidFill>
                  <a:schemeClr val="dk1">
                    <a:lumMod val="85000"/>
                    <a:lumOff val="15000"/>
                  </a:schemeClr>
                </a:solidFill>
                <a:sym typeface="+mn-ea"/>
              </a:rPr>
              <a:t>讨论。</a:t>
            </a:r>
            <a:endParaRPr lang="zh-CN" altLang="en-US" sz="3200" spc="0">
              <a:solidFill>
                <a:schemeClr val="dk1">
                  <a:lumMod val="85000"/>
                  <a:lumOff val="15000"/>
                </a:schemeClr>
              </a:solidFill>
              <a:sym typeface="+mn-ea"/>
            </a:endParaRPr>
          </a:p>
        </p:txBody>
      </p:sp>
      <p:sp>
        <p:nvSpPr>
          <p:cNvPr id="3" name="文本框 2"/>
          <p:cNvSpPr txBox="1"/>
          <p:nvPr>
            <p:custDataLst>
              <p:tags r:id="rId8"/>
            </p:custDataLst>
          </p:nvPr>
        </p:nvSpPr>
        <p:spPr>
          <a:xfrm>
            <a:off x="608400" y="608400"/>
            <a:ext cx="10970823" cy="706755"/>
          </a:xfrm>
          <a:prstGeom prst="rect">
            <a:avLst/>
          </a:prstGeom>
        </p:spPr>
        <p:txBody>
          <a:bodyPr vert="horz" wrap="square"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r>
              <a:rPr>
                <a:sym typeface="+mn-ea"/>
              </a:rPr>
              <a:t>海商法油污损害责任章立法新动态</a:t>
            </a:r>
            <a:endParaRPr lang="zh-CN" altLang="en-US" dirty="0">
              <a:solidFill>
                <a:schemeClr val="accent1"/>
              </a:solidFill>
              <a:uFillTx/>
            </a:endParaRPr>
          </a:p>
        </p:txBody>
      </p: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矩形 11"/>
          <p:cNvSpPr/>
          <p:nvPr userDrawn="1">
            <p:custDataLst>
              <p:tags r:id="rId1"/>
            </p:custDataLst>
          </p:nvPr>
        </p:nvSpPr>
        <p:spPr>
          <a:xfrm>
            <a:off x="291530" y="304200"/>
            <a:ext cx="11606400" cy="6249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13" name="组合 12"/>
          <p:cNvGrpSpPr/>
          <p:nvPr userDrawn="1">
            <p:custDataLst>
              <p:tags r:id="rId2"/>
            </p:custDataLst>
          </p:nvPr>
        </p:nvGrpSpPr>
        <p:grpSpPr>
          <a:xfrm>
            <a:off x="11022330" y="429260"/>
            <a:ext cx="592455" cy="1045845"/>
            <a:chOff x="12048" y="888"/>
            <a:chExt cx="4960" cy="8745"/>
          </a:xfrm>
          <a:solidFill>
            <a:schemeClr val="bg2"/>
          </a:solidFill>
        </p:grpSpPr>
        <p:sp>
          <p:nvSpPr>
            <p:cNvPr id="14" name="任意多边形: 形状 3"/>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5" name="任意多边形: 形状 10"/>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6" name="任意多边形: 形状 11"/>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7"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8"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9"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20"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9" name="文本框 8"/>
          <p:cNvSpPr txBox="1"/>
          <p:nvPr>
            <p:custDataLst>
              <p:tags r:id="rId10"/>
            </p:custDataLst>
          </p:nvPr>
        </p:nvSpPr>
        <p:spPr>
          <a:xfrm>
            <a:off x="497840" y="429260"/>
            <a:ext cx="10970895" cy="1289685"/>
          </a:xfrm>
          <a:prstGeom prst="rect">
            <a:avLst/>
          </a:prstGeom>
        </p:spPr>
        <p:txBody>
          <a:bodyPr vert="horz" wrap="square"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r>
              <a:rPr lang="zh-CN" altLang="en-US" dirty="0">
                <a:solidFill>
                  <a:schemeClr val="accent1"/>
                </a:solidFill>
              </a:rPr>
              <a:t>谁漏油谁先赔，仍在</a:t>
            </a:r>
            <a:r>
              <a:rPr lang="zh-CN" altLang="en-US" dirty="0">
                <a:solidFill>
                  <a:schemeClr val="accent1"/>
                </a:solidFill>
              </a:rPr>
              <a:t>争议中</a:t>
            </a:r>
            <a:endParaRPr lang="zh-CN" altLang="en-US" dirty="0">
              <a:solidFill>
                <a:schemeClr val="accent1"/>
              </a:solidFill>
            </a:endParaRPr>
          </a:p>
        </p:txBody>
      </p:sp>
      <p:sp>
        <p:nvSpPr>
          <p:cNvPr id="11" name="文本框 10"/>
          <p:cNvSpPr txBox="1"/>
          <p:nvPr/>
        </p:nvSpPr>
        <p:spPr>
          <a:xfrm>
            <a:off x="1016000" y="1718945"/>
            <a:ext cx="6078220" cy="460375"/>
          </a:xfrm>
          <a:prstGeom prst="rect">
            <a:avLst/>
          </a:prstGeom>
          <a:noFill/>
        </p:spPr>
        <p:txBody>
          <a:bodyPr wrap="none" rtlCol="0" anchor="t">
            <a:spAutoFit/>
          </a:bodyPr>
          <a:p>
            <a:pPr indent="0">
              <a:buFont typeface="Arial" panose="020B0604020202020204" pitchFamily="34" charset="0"/>
              <a:buNone/>
            </a:pPr>
            <a:r>
              <a:rPr lang="zh-CN" altLang="en-US" sz="2400" dirty="0">
                <a:latin typeface="+mn-ea"/>
                <a:sym typeface="+mn-ea"/>
              </a:rPr>
              <a:t>《</a:t>
            </a:r>
            <a:r>
              <a:rPr lang="en-US" altLang="zh-CN" sz="2400" dirty="0">
                <a:latin typeface="+mn-ea"/>
                <a:sym typeface="+mn-ea"/>
              </a:rPr>
              <a:t>2001</a:t>
            </a:r>
            <a:r>
              <a:rPr lang="zh-CN" altLang="en-US" sz="2400" dirty="0">
                <a:latin typeface="+mn-ea"/>
                <a:sym typeface="+mn-ea"/>
              </a:rPr>
              <a:t>年国际燃油污染损害民事责任公约》</a:t>
            </a:r>
            <a:endParaRPr lang="zh-CN" altLang="en-US" sz="2400" dirty="0">
              <a:latin typeface="+mn-ea"/>
              <a:sym typeface="+mn-ea"/>
            </a:endParaRPr>
          </a:p>
        </p:txBody>
      </p:sp>
      <p:sp>
        <p:nvSpPr>
          <p:cNvPr id="21" name="文本框 20"/>
          <p:cNvSpPr txBox="1"/>
          <p:nvPr/>
        </p:nvSpPr>
        <p:spPr>
          <a:xfrm>
            <a:off x="1016000" y="3199130"/>
            <a:ext cx="5468620" cy="460375"/>
          </a:xfrm>
          <a:prstGeom prst="rect">
            <a:avLst/>
          </a:prstGeom>
          <a:noFill/>
        </p:spPr>
        <p:txBody>
          <a:bodyPr wrap="none" rtlCol="0" anchor="t">
            <a:spAutoFit/>
          </a:bodyPr>
          <a:p>
            <a:r>
              <a:rPr lang="zh-CN" altLang="en-US" sz="2400" dirty="0">
                <a:latin typeface="+mn-ea"/>
                <a:sym typeface="+mn-ea"/>
              </a:rPr>
              <a:t>《</a:t>
            </a:r>
            <a:r>
              <a:rPr lang="en-US" altLang="zh-CN" sz="2400" dirty="0">
                <a:latin typeface="+mn-ea"/>
                <a:sym typeface="+mn-ea"/>
              </a:rPr>
              <a:t>1992</a:t>
            </a:r>
            <a:r>
              <a:rPr lang="zh-CN" altLang="en-US" sz="2400" dirty="0">
                <a:latin typeface="+mn-ea"/>
                <a:sym typeface="+mn-ea"/>
              </a:rPr>
              <a:t>年国际油污损害民事责任公约》</a:t>
            </a:r>
            <a:endParaRPr lang="zh-CN" altLang="en-US" sz="2400" dirty="0">
              <a:latin typeface="+mn-ea"/>
              <a:sym typeface="+mn-ea"/>
            </a:endParaRPr>
          </a:p>
        </p:txBody>
      </p:sp>
      <p:sp>
        <p:nvSpPr>
          <p:cNvPr id="22" name="文本框 21"/>
          <p:cNvSpPr txBox="1"/>
          <p:nvPr/>
        </p:nvSpPr>
        <p:spPr>
          <a:xfrm>
            <a:off x="1016000" y="4617720"/>
            <a:ext cx="9399270" cy="460375"/>
          </a:xfrm>
          <a:prstGeom prst="rect">
            <a:avLst/>
          </a:prstGeom>
          <a:noFill/>
        </p:spPr>
        <p:txBody>
          <a:bodyPr wrap="square" rtlCol="0" anchor="t">
            <a:spAutoFit/>
          </a:bodyPr>
          <a:p>
            <a:pPr indent="0">
              <a:buFont typeface="Arial" panose="020B0604020202020204" pitchFamily="34" charset="0"/>
              <a:buNone/>
            </a:pPr>
            <a:r>
              <a:rPr lang="zh-CN" altLang="en-US" sz="2400">
                <a:sym typeface="+mn-ea"/>
              </a:rPr>
              <a:t>《最高人民法院关于审理船舶油污损害赔偿纠纷案件若干问题的规定》</a:t>
            </a:r>
            <a:endParaRPr lang="zh-CN" altLang="en-US" sz="2400">
              <a:sym typeface="+mn-ea"/>
            </a:endParaRPr>
          </a:p>
        </p:txBody>
      </p:sp>
      <p:sp>
        <p:nvSpPr>
          <p:cNvPr id="2" name="文本框 1"/>
          <p:cNvSpPr txBox="1"/>
          <p:nvPr/>
        </p:nvSpPr>
        <p:spPr>
          <a:xfrm>
            <a:off x="1414780" y="2240915"/>
            <a:ext cx="9848850" cy="922020"/>
          </a:xfrm>
          <a:prstGeom prst="rect">
            <a:avLst/>
          </a:prstGeom>
          <a:noFill/>
        </p:spPr>
        <p:txBody>
          <a:bodyPr wrap="square" rtlCol="0">
            <a:spAutoFit/>
          </a:bodyPr>
          <a:p>
            <a:r>
              <a:rPr lang="zh-CN" altLang="en-US" b="1"/>
              <a:t>第三条第一款：</a:t>
            </a:r>
            <a:r>
              <a:rPr lang="en-US" altLang="zh-CN"/>
              <a:t>“</a:t>
            </a:r>
            <a:r>
              <a:rPr lang="zh-CN" altLang="en-US"/>
              <a:t>除第三和四款规定外，事故发生时的船舶所有人应对由船上或源自船舶的任何燃油造成的污染损害负责，但如某一事故系由具有同一起源的系列事件构成，则该责任应由从此系列事件的首次事</a:t>
            </a:r>
            <a:r>
              <a:rPr lang="en-US" altLang="zh-CN"/>
              <a:t> </a:t>
            </a:r>
            <a:r>
              <a:rPr lang="zh-CN" altLang="en-US"/>
              <a:t>件发生时的船舶所有人承担责任。</a:t>
            </a:r>
            <a:r>
              <a:rPr lang="en-US" altLang="zh-CN"/>
              <a:t>”</a:t>
            </a:r>
            <a:endParaRPr lang="en-US" altLang="zh-CN"/>
          </a:p>
        </p:txBody>
      </p:sp>
      <p:sp>
        <p:nvSpPr>
          <p:cNvPr id="3" name="文本框 2"/>
          <p:cNvSpPr txBox="1"/>
          <p:nvPr/>
        </p:nvSpPr>
        <p:spPr>
          <a:xfrm>
            <a:off x="1414780" y="3616325"/>
            <a:ext cx="9493250" cy="922020"/>
          </a:xfrm>
          <a:prstGeom prst="rect">
            <a:avLst/>
          </a:prstGeom>
          <a:noFill/>
        </p:spPr>
        <p:txBody>
          <a:bodyPr wrap="square" rtlCol="0">
            <a:spAutoFit/>
          </a:bodyPr>
          <a:p>
            <a:r>
              <a:rPr lang="zh-CN" altLang="en-US" b="1"/>
              <a:t>第三条第一款：</a:t>
            </a:r>
            <a:r>
              <a:rPr lang="en-US" altLang="zh-CN"/>
              <a:t>“</a:t>
            </a:r>
            <a:r>
              <a:rPr lang="zh-CN" altLang="en-US"/>
              <a:t>除本条第二款和第</a:t>
            </a:r>
            <a:r>
              <a:rPr lang="zh-CN" altLang="en-US"/>
              <a:t>三款规定者外，在事故发生时的船舶所有人，或者， 如果该事故系由一系列事件构成，则第一个此种事件发生时的 船舶所有人，应对船舶因该事故而造成的任何污染损害负责。</a:t>
            </a:r>
            <a:r>
              <a:rPr lang="en-US" altLang="zh-CN"/>
              <a:t>”</a:t>
            </a:r>
            <a:endParaRPr lang="en-US" altLang="zh-CN"/>
          </a:p>
        </p:txBody>
      </p:sp>
      <p:sp>
        <p:nvSpPr>
          <p:cNvPr id="4" name="文本框 3"/>
          <p:cNvSpPr txBox="1"/>
          <p:nvPr/>
        </p:nvSpPr>
        <p:spPr>
          <a:xfrm>
            <a:off x="1414780" y="5078095"/>
            <a:ext cx="9164955" cy="922020"/>
          </a:xfrm>
          <a:prstGeom prst="rect">
            <a:avLst/>
          </a:prstGeom>
          <a:noFill/>
        </p:spPr>
        <p:txBody>
          <a:bodyPr wrap="square" rtlCol="0">
            <a:spAutoFit/>
          </a:bodyPr>
          <a:p>
            <a:r>
              <a:rPr lang="zh-CN" altLang="en-US" b="1"/>
              <a:t>第四条：</a:t>
            </a:r>
            <a:r>
              <a:rPr lang="en-US" altLang="zh-CN"/>
              <a:t>“</a:t>
            </a:r>
            <a:r>
              <a:rPr lang="zh-CN" altLang="en-US"/>
              <a:t>船舶互有过失碰撞引起油类泄漏造成油污损害的， 受损害人可以请求泄漏油船舶所有人承担全部赔偿责任。</a:t>
            </a:r>
            <a:r>
              <a:rPr lang="en-US" altLang="zh-CN"/>
              <a:t>”</a:t>
            </a:r>
            <a:endParaRPr lang="zh-CN" altLang="en-US"/>
          </a:p>
          <a:p>
            <a:endParaRPr lang="zh-CN" altLang="en-US"/>
          </a:p>
        </p:txBody>
      </p:sp>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292800" y="304200"/>
            <a:ext cx="11606400" cy="6249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9" name="组合 8"/>
          <p:cNvGrpSpPr/>
          <p:nvPr userDrawn="1">
            <p:custDataLst>
              <p:tags r:id="rId2"/>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5"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6"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3" name="文本框 2"/>
          <p:cNvSpPr txBox="1"/>
          <p:nvPr>
            <p:custDataLst>
              <p:tags r:id="rId10"/>
            </p:custDataLst>
          </p:nvPr>
        </p:nvSpPr>
        <p:spPr>
          <a:xfrm>
            <a:off x="935355" y="2244725"/>
            <a:ext cx="10803890" cy="189484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000"/>
              </a:spcAft>
              <a:buClr>
                <a:schemeClr val="tx1">
                  <a:lumMod val="65000"/>
                  <a:lumOff val="35000"/>
                </a:schemeClr>
              </a:buClr>
              <a:buFont typeface="Wingdings" panose="05000000000000000000" charset="0"/>
              <a:buChar char=""/>
            </a:pPr>
            <a:r>
              <a:rPr lang="zh-CN" altLang="en-US" sz="2000">
                <a:sym typeface="+mn-ea"/>
              </a:rPr>
              <a:t>《最高人民法院关于审理环境侵权责任纠纷案件适用法律若干问题的解释》第五条</a:t>
            </a:r>
            <a:r>
              <a:rPr lang="en-US" altLang="zh-CN" sz="2000" b="1">
                <a:sym typeface="+mn-ea"/>
              </a:rPr>
              <a:t>“被侵权人根据</a:t>
            </a:r>
            <a:r>
              <a:rPr lang="zh-CN" altLang="en-US" sz="2000" b="1">
                <a:sym typeface="+mn-ea"/>
              </a:rPr>
              <a:t>民法典</a:t>
            </a:r>
            <a:r>
              <a:rPr lang="en-US" altLang="zh-CN" sz="2000" b="1">
                <a:sym typeface="+mn-ea"/>
              </a:rPr>
              <a:t>第</a:t>
            </a:r>
            <a:r>
              <a:rPr lang="zh-CN" altLang="en-US" sz="2000" b="1">
                <a:sym typeface="+mn-ea"/>
              </a:rPr>
              <a:t>一千二百三十三</a:t>
            </a:r>
            <a:r>
              <a:rPr lang="en-US" altLang="zh-CN" sz="2000" b="1">
                <a:sym typeface="+mn-ea"/>
              </a:rPr>
              <a:t>条规定分别或者同时起诉污染者、第三人的，人民法院应予受理。被侵权人请求第三人承担赔偿责任的，人民法院应当根据第三人的过错程度确定其相应赔偿责任</a:t>
            </a:r>
            <a:r>
              <a:rPr lang="en-US" altLang="zh-CN" sz="2000" b="1">
                <a:latin typeface="宋体" panose="02010600030101010101" pitchFamily="2" charset="-122"/>
                <a:ea typeface="宋体" panose="02010600030101010101" pitchFamily="2" charset="-122"/>
                <a:sym typeface="+mn-ea"/>
              </a:rPr>
              <a:t>……”</a:t>
            </a:r>
            <a:endParaRPr lang="en-US" altLang="zh-CN" sz="2000" b="1"/>
          </a:p>
          <a:p>
            <a:pPr marL="342900" indent="-342900">
              <a:lnSpc>
                <a:spcPct val="150000"/>
              </a:lnSpc>
              <a:spcAft>
                <a:spcPts val="1000"/>
              </a:spcAft>
              <a:buClr>
                <a:schemeClr val="tx1">
                  <a:lumMod val="65000"/>
                  <a:lumOff val="35000"/>
                </a:schemeClr>
              </a:buClr>
              <a:buFont typeface="Wingdings" panose="05000000000000000000" charset="0"/>
              <a:buChar char=""/>
            </a:pPr>
            <a:endParaRPr lang="en-US" altLang="zh-CN" sz="2000" b="1" dirty="0">
              <a:solidFill>
                <a:schemeClr val="dk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 name="文本框 4"/>
          <p:cNvSpPr txBox="1"/>
          <p:nvPr>
            <p:custDataLst>
              <p:tags r:id="rId11"/>
            </p:custDataLst>
          </p:nvPr>
        </p:nvSpPr>
        <p:spPr>
          <a:xfrm>
            <a:off x="935355" y="4139565"/>
            <a:ext cx="10616565" cy="1059815"/>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000"/>
              </a:spcAft>
              <a:buClr>
                <a:schemeClr val="tx1">
                  <a:lumMod val="65000"/>
                  <a:lumOff val="35000"/>
                </a:schemeClr>
              </a:buClr>
              <a:buFont typeface="Wingdings" panose="05000000000000000000" charset="0"/>
              <a:buChar char=""/>
            </a:pPr>
            <a:r>
              <a:rPr lang="zh-CN" altLang="en-US" sz="2000">
                <a:sym typeface="+mn-ea"/>
              </a:rPr>
              <a:t>《民法典》</a:t>
            </a:r>
            <a:r>
              <a:rPr lang="en-US" altLang="zh-CN" sz="2000">
                <a:sym typeface="+mn-ea"/>
              </a:rPr>
              <a:t>第一千二百三十三条</a:t>
            </a:r>
            <a:r>
              <a:rPr lang="zh-CN" altLang="en-US" sz="2000">
                <a:sym typeface="+mn-ea"/>
              </a:rPr>
              <a:t>：</a:t>
            </a:r>
            <a:r>
              <a:rPr lang="en-US" altLang="zh-CN" sz="2000">
                <a:sym typeface="+mn-ea"/>
              </a:rPr>
              <a:t>“</a:t>
            </a:r>
            <a:r>
              <a:rPr lang="en-US" altLang="zh-CN" sz="2000" b="1">
                <a:sym typeface="+mn-ea"/>
              </a:rPr>
              <a:t>因第三人的过错污染环境、破坏生态的，被侵权人可以向侵权人请求赔偿，也可以向第三人请求赔偿。</a:t>
            </a:r>
            <a:r>
              <a:rPr lang="en-US" altLang="zh-CN" sz="2000">
                <a:sym typeface="+mn-ea"/>
              </a:rPr>
              <a:t>侵权人赔偿后，有权向第三人追偿。”</a:t>
            </a:r>
            <a:endParaRPr lang="en-US" altLang="zh-CN" sz="2000">
              <a:sym typeface="+mn-ea"/>
            </a:endParaRPr>
          </a:p>
        </p:txBody>
      </p:sp>
      <p:sp>
        <p:nvSpPr>
          <p:cNvPr id="6" name="文本框 5"/>
          <p:cNvSpPr txBox="1"/>
          <p:nvPr>
            <p:custDataLst>
              <p:tags r:id="rId12"/>
            </p:custDataLst>
          </p:nvPr>
        </p:nvSpPr>
        <p:spPr>
          <a:xfrm>
            <a:off x="935355" y="748665"/>
            <a:ext cx="10616565" cy="1059815"/>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000"/>
              </a:spcAft>
              <a:buClr>
                <a:schemeClr val="tx1">
                  <a:lumMod val="65000"/>
                  <a:lumOff val="35000"/>
                </a:schemeClr>
              </a:buClr>
              <a:buFont typeface="Wingdings" panose="05000000000000000000" charset="0"/>
              <a:buChar char=""/>
            </a:pPr>
            <a:r>
              <a:rPr lang="zh-CN" altLang="en-US" sz="2000">
                <a:sym typeface="+mn-ea"/>
              </a:rPr>
              <a:t>《第二次全国涉外商事海事审判工作会议纪要》第一百四十九条第二款：</a:t>
            </a:r>
            <a:r>
              <a:rPr lang="en-US" altLang="zh-CN" sz="2000">
                <a:sym typeface="+mn-ea"/>
              </a:rPr>
              <a:t>“</a:t>
            </a:r>
            <a:r>
              <a:rPr lang="zh-CN" altLang="en-US" sz="2000" b="1">
                <a:sym typeface="+mn-ea"/>
              </a:rPr>
              <a:t>对于不受</a:t>
            </a:r>
            <a:r>
              <a:rPr lang="en-US" altLang="zh-CN" sz="2000" b="1">
                <a:sym typeface="+mn-ea"/>
              </a:rPr>
              <a:t>1992</a:t>
            </a:r>
            <a:r>
              <a:rPr lang="zh-CN" altLang="en-US" sz="2000" b="1">
                <a:sym typeface="+mn-ea"/>
              </a:rPr>
              <a:t>年油污公约调整的油污损害赔偿纠纷，因船舶碰撞造成油污损害的，由碰撞船舶所有人承担连带赔偿责任，但不影响油污损害赔偿责任人之间的追偿。</a:t>
            </a:r>
            <a:r>
              <a:rPr lang="en-US" altLang="zh-CN" sz="2000">
                <a:sym typeface="+mn-ea"/>
              </a:rPr>
              <a:t>”</a:t>
            </a:r>
            <a:endParaRPr lang="en-US" altLang="zh-CN" sz="2000">
              <a:sym typeface="+mn-ea"/>
            </a:endParaRPr>
          </a:p>
        </p:txBody>
      </p:sp>
    </p:spTree>
    <p:custDataLst>
      <p:tags r:id="rId1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292800" y="304200"/>
            <a:ext cx="11606400" cy="6249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9" name="组合 8"/>
          <p:cNvGrpSpPr/>
          <p:nvPr userDrawn="1">
            <p:custDataLst>
              <p:tags r:id="rId2"/>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5"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6"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6" name="文本框 5"/>
          <p:cNvSpPr txBox="1"/>
          <p:nvPr>
            <p:custDataLst>
              <p:tags r:id="rId10"/>
            </p:custDataLst>
          </p:nvPr>
        </p:nvSpPr>
        <p:spPr>
          <a:xfrm>
            <a:off x="935355" y="1129665"/>
            <a:ext cx="10616565" cy="1059815"/>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Aft>
                <a:spcPts val="1000"/>
              </a:spcAft>
              <a:buClr>
                <a:schemeClr val="tx1">
                  <a:lumMod val="65000"/>
                  <a:lumOff val="35000"/>
                </a:schemeClr>
              </a:buClr>
              <a:buFont typeface="Wingdings" panose="05000000000000000000" charset="0"/>
              <a:buChar char=""/>
            </a:pPr>
            <a:r>
              <a:rPr lang="zh-CN" altLang="en-US" sz="2400">
                <a:sym typeface="+mn-ea"/>
              </a:rPr>
              <a:t>《海商法（修改送审稿）》第二百五十二条：</a:t>
            </a:r>
            <a:r>
              <a:rPr lang="en-US" altLang="zh-CN" sz="2400">
                <a:sym typeface="+mn-ea"/>
              </a:rPr>
              <a:t>“</a:t>
            </a:r>
            <a:r>
              <a:rPr lang="zh-CN" altLang="en-US" sz="2400" b="1">
                <a:sym typeface="+mn-ea"/>
              </a:rPr>
              <a:t>船舶碰撞引起一船污染物泄露造成污染损害的，除依照本法第二百四十九条的规定不负赔偿责任外，应当由泄露污染物船舶的所有人承担污染损害赔偿责任。该船舶所有人承担污染损害赔偿责任后，有权按照本法第九章的规定向碰撞责任方追偿。碰撞责任方有权依照本法第十一章规定限制赔偿责任。</a:t>
            </a:r>
            <a:r>
              <a:rPr lang="en-US" altLang="zh-CN" sz="2400">
                <a:sym typeface="+mn-ea"/>
              </a:rPr>
              <a:t>”</a:t>
            </a:r>
            <a:endParaRPr lang="en-US" altLang="zh-CN" sz="2400">
              <a:sym typeface="+mn-ea"/>
            </a:endParaRPr>
          </a:p>
        </p:txBody>
      </p:sp>
    </p:spTree>
    <p:custDataLst>
      <p:tags r:id="rId1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291530" y="297850"/>
            <a:ext cx="11606400" cy="6249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pitchFamily="34" charset="-122"/>
              <a:ea typeface="微软雅黑" panose="020B0503020204020204" pitchFamily="34" charset="-122"/>
            </a:endParaRPr>
          </a:p>
        </p:txBody>
      </p:sp>
      <p:grpSp>
        <p:nvGrpSpPr>
          <p:cNvPr id="9" name="组合 8"/>
          <p:cNvGrpSpPr/>
          <p:nvPr userDrawn="1">
            <p:custDataLst>
              <p:tags r:id="rId2"/>
            </p:custDataLst>
          </p:nvPr>
        </p:nvGrpSpPr>
        <p:grpSpPr>
          <a:xfrm>
            <a:off x="11022330" y="429260"/>
            <a:ext cx="592455" cy="1045845"/>
            <a:chOff x="12048" y="888"/>
            <a:chExt cx="4960" cy="8745"/>
          </a:xfrm>
          <a:solidFill>
            <a:schemeClr val="bg2"/>
          </a:solidFill>
        </p:grpSpPr>
        <p:sp>
          <p:nvSpPr>
            <p:cNvPr id="10" name="任意多边形: 形状 3"/>
            <p:cNvSpPr/>
            <p:nvPr>
              <p:custDataLst>
                <p:tags r:id="rId3"/>
              </p:custDataLst>
            </p:nvPr>
          </p:nvSpPr>
          <p:spPr>
            <a:xfrm flipH="1">
              <a:off x="14948"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1" name="任意多边形: 形状 10"/>
            <p:cNvSpPr/>
            <p:nvPr>
              <p:custDataLst>
                <p:tags r:id="rId4"/>
              </p:custDataLst>
            </p:nvPr>
          </p:nvSpPr>
          <p:spPr>
            <a:xfrm flipH="1">
              <a:off x="13362" y="888"/>
              <a:ext cx="408" cy="1654"/>
            </a:xfrm>
            <a:custGeom>
              <a:avLst/>
              <a:gdLst>
                <a:gd name="connsiteX0" fmla="*/ 0 w 85725"/>
                <a:gd name="connsiteY0" fmla="*/ 0 h 347662"/>
                <a:gd name="connsiteX1" fmla="*/ 85725 w 85725"/>
                <a:gd name="connsiteY1" fmla="*/ 0 h 347662"/>
                <a:gd name="connsiteX2" fmla="*/ 85725 w 85725"/>
                <a:gd name="connsiteY2" fmla="*/ 347663 h 347662"/>
                <a:gd name="connsiteX3" fmla="*/ 0 w 85725"/>
                <a:gd name="connsiteY3" fmla="*/ 347663 h 347662"/>
              </a:gdLst>
              <a:ahLst/>
              <a:cxnLst>
                <a:cxn ang="0">
                  <a:pos x="connsiteX0" y="connsiteY0"/>
                </a:cxn>
                <a:cxn ang="0">
                  <a:pos x="connsiteX1" y="connsiteY1"/>
                </a:cxn>
                <a:cxn ang="0">
                  <a:pos x="connsiteX2" y="connsiteY2"/>
                </a:cxn>
                <a:cxn ang="0">
                  <a:pos x="connsiteX3" y="connsiteY3"/>
                </a:cxn>
              </a:cxnLst>
              <a:rect l="l" t="t" r="r" b="b"/>
              <a:pathLst>
                <a:path w="85725" h="347662">
                  <a:moveTo>
                    <a:pt x="0" y="0"/>
                  </a:moveTo>
                  <a:lnTo>
                    <a:pt x="85725" y="0"/>
                  </a:lnTo>
                  <a:lnTo>
                    <a:pt x="85725" y="347663"/>
                  </a:lnTo>
                  <a:lnTo>
                    <a:pt x="0" y="347663"/>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2" name="任意多边形: 形状 11"/>
            <p:cNvSpPr/>
            <p:nvPr>
              <p:custDataLst>
                <p:tags r:id="rId5"/>
              </p:custDataLst>
            </p:nvPr>
          </p:nvSpPr>
          <p:spPr>
            <a:xfrm flipH="1">
              <a:off x="12916" y="6597"/>
              <a:ext cx="2871" cy="3037"/>
            </a:xfrm>
            <a:custGeom>
              <a:avLst/>
              <a:gdLst>
                <a:gd name="connsiteX0" fmla="*/ 516681 w 603766"/>
                <a:gd name="connsiteY0" fmla="*/ 378142 h 638596"/>
                <a:gd name="connsiteX1" fmla="*/ 389998 w 603766"/>
                <a:gd name="connsiteY1" fmla="*/ 525780 h 638596"/>
                <a:gd name="connsiteX2" fmla="*/ 169019 w 603766"/>
                <a:gd name="connsiteY2" fmla="*/ 517208 h 638596"/>
                <a:gd name="connsiteX3" fmla="*/ 90914 w 603766"/>
                <a:gd name="connsiteY3" fmla="*/ 337185 h 638596"/>
                <a:gd name="connsiteX4" fmla="*/ 181401 w 603766"/>
                <a:gd name="connsiteY4" fmla="*/ 157163 h 638596"/>
                <a:gd name="connsiteX5" fmla="*/ 283319 w 603766"/>
                <a:gd name="connsiteY5" fmla="*/ 83820 h 638596"/>
                <a:gd name="connsiteX6" fmla="*/ 319514 w 603766"/>
                <a:gd name="connsiteY6" fmla="*/ 0 h 638596"/>
                <a:gd name="connsiteX7" fmla="*/ 239503 w 603766"/>
                <a:gd name="connsiteY7" fmla="*/ 0 h 638596"/>
                <a:gd name="connsiteX8" fmla="*/ 185211 w 603766"/>
                <a:gd name="connsiteY8" fmla="*/ 59055 h 638596"/>
                <a:gd name="connsiteX9" fmla="*/ 29953 w 603766"/>
                <a:gd name="connsiteY9" fmla="*/ 472440 h 638596"/>
                <a:gd name="connsiteX10" fmla="*/ 414764 w 603766"/>
                <a:gd name="connsiteY10" fmla="*/ 623888 h 638596"/>
                <a:gd name="connsiteX11" fmla="*/ 603358 w 603766"/>
                <a:gd name="connsiteY11" fmla="*/ 415290 h 638596"/>
                <a:gd name="connsiteX12" fmla="*/ 516681 w 603766"/>
                <a:gd name="connsiteY12" fmla="*/ 378142 h 63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766" h="638596">
                  <a:moveTo>
                    <a:pt x="516681" y="378142"/>
                  </a:moveTo>
                  <a:cubicBezTo>
                    <a:pt x="516681" y="378142"/>
                    <a:pt x="459531" y="484823"/>
                    <a:pt x="389998" y="525780"/>
                  </a:cubicBezTo>
                  <a:cubicBezTo>
                    <a:pt x="307131" y="563880"/>
                    <a:pt x="169019" y="517208"/>
                    <a:pt x="169019" y="517208"/>
                  </a:cubicBezTo>
                  <a:cubicBezTo>
                    <a:pt x="169019" y="517208"/>
                    <a:pt x="79483" y="460058"/>
                    <a:pt x="90914" y="337185"/>
                  </a:cubicBezTo>
                  <a:cubicBezTo>
                    <a:pt x="94723" y="239078"/>
                    <a:pt x="181401" y="157163"/>
                    <a:pt x="181401" y="157163"/>
                  </a:cubicBezTo>
                  <a:lnTo>
                    <a:pt x="283319" y="83820"/>
                  </a:lnTo>
                  <a:cubicBezTo>
                    <a:pt x="283319" y="83820"/>
                    <a:pt x="308083" y="40958"/>
                    <a:pt x="319514" y="0"/>
                  </a:cubicBezTo>
                  <a:lnTo>
                    <a:pt x="239503" y="0"/>
                  </a:lnTo>
                  <a:cubicBezTo>
                    <a:pt x="227121" y="26670"/>
                    <a:pt x="209976" y="49530"/>
                    <a:pt x="185211" y="59055"/>
                  </a:cubicBezTo>
                  <a:cubicBezTo>
                    <a:pt x="185211" y="59055"/>
                    <a:pt x="-89109" y="169545"/>
                    <a:pt x="29953" y="472440"/>
                  </a:cubicBezTo>
                  <a:cubicBezTo>
                    <a:pt x="29953" y="472440"/>
                    <a:pt x="108058" y="697230"/>
                    <a:pt x="414764" y="623888"/>
                  </a:cubicBezTo>
                  <a:cubicBezTo>
                    <a:pt x="414764" y="623888"/>
                    <a:pt x="516681" y="599123"/>
                    <a:pt x="603358" y="415290"/>
                  </a:cubicBezTo>
                  <a:cubicBezTo>
                    <a:pt x="603358" y="415290"/>
                    <a:pt x="614789" y="312420"/>
                    <a:pt x="516681" y="378142"/>
                  </a:cubicBez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3" name="任意多边形: 形状 6"/>
            <p:cNvSpPr/>
            <p:nvPr>
              <p:custDataLst>
                <p:tags r:id="rId6"/>
              </p:custDataLst>
            </p:nvPr>
          </p:nvSpPr>
          <p:spPr>
            <a:xfrm flipH="1">
              <a:off x="13158" y="2795"/>
              <a:ext cx="3583" cy="3720"/>
            </a:xfrm>
            <a:custGeom>
              <a:avLst/>
              <a:gdLst>
                <a:gd name="connsiteX0" fmla="*/ 0 w 753427"/>
                <a:gd name="connsiteY0" fmla="*/ 122873 h 782002"/>
                <a:gd name="connsiteX1" fmla="*/ 135255 w 753427"/>
                <a:gd name="connsiteY1" fmla="*/ 0 h 782002"/>
                <a:gd name="connsiteX2" fmla="*/ 753428 w 753427"/>
                <a:gd name="connsiteY2" fmla="*/ 618173 h 782002"/>
                <a:gd name="connsiteX3" fmla="*/ 667703 w 753427"/>
                <a:gd name="connsiteY3" fmla="*/ 782002 h 782002"/>
              </a:gdLst>
              <a:ahLst/>
              <a:cxnLst>
                <a:cxn ang="0">
                  <a:pos x="connsiteX0" y="connsiteY0"/>
                </a:cxn>
                <a:cxn ang="0">
                  <a:pos x="connsiteX1" y="connsiteY1"/>
                </a:cxn>
                <a:cxn ang="0">
                  <a:pos x="connsiteX2" y="connsiteY2"/>
                </a:cxn>
                <a:cxn ang="0">
                  <a:pos x="connsiteX3" y="connsiteY3"/>
                </a:cxn>
              </a:cxnLst>
              <a:rect l="l" t="t" r="r" b="b"/>
              <a:pathLst>
                <a:path w="753427" h="782002">
                  <a:moveTo>
                    <a:pt x="0" y="122873"/>
                  </a:moveTo>
                  <a:lnTo>
                    <a:pt x="135255" y="0"/>
                  </a:lnTo>
                  <a:lnTo>
                    <a:pt x="753428" y="618173"/>
                  </a:lnTo>
                  <a:lnTo>
                    <a:pt x="667703" y="782002"/>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4" name="任意多边形: 形状 7"/>
            <p:cNvSpPr/>
            <p:nvPr>
              <p:custDataLst>
                <p:tags r:id="rId7"/>
              </p:custDataLst>
            </p:nvPr>
          </p:nvSpPr>
          <p:spPr>
            <a:xfrm flipH="1">
              <a:off x="13770" y="3557"/>
              <a:ext cx="3239" cy="3040"/>
            </a:xfrm>
            <a:custGeom>
              <a:avLst/>
              <a:gdLst>
                <a:gd name="connsiteX0" fmla="*/ 0 w 681037"/>
                <a:gd name="connsiteY0" fmla="*/ 0 h 639127"/>
                <a:gd name="connsiteX1" fmla="*/ 346710 w 681037"/>
                <a:gd name="connsiteY1" fmla="*/ 639128 h 639127"/>
                <a:gd name="connsiteX2" fmla="*/ 681038 w 681037"/>
                <a:gd name="connsiteY2" fmla="*/ 639128 h 639127"/>
              </a:gdLst>
              <a:ahLst/>
              <a:cxnLst>
                <a:cxn ang="0">
                  <a:pos x="connsiteX0" y="connsiteY0"/>
                </a:cxn>
                <a:cxn ang="0">
                  <a:pos x="connsiteX1" y="connsiteY1"/>
                </a:cxn>
                <a:cxn ang="0">
                  <a:pos x="connsiteX2" y="connsiteY2"/>
                </a:cxn>
              </a:cxnLst>
              <a:rect l="l" t="t" r="r" b="b"/>
              <a:pathLst>
                <a:path w="681037" h="639127">
                  <a:moveTo>
                    <a:pt x="0" y="0"/>
                  </a:moveTo>
                  <a:lnTo>
                    <a:pt x="346710" y="639128"/>
                  </a:lnTo>
                  <a:lnTo>
                    <a:pt x="681038" y="63912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5" name="任意多边形: 形状 8"/>
            <p:cNvSpPr/>
            <p:nvPr>
              <p:custDataLst>
                <p:tags r:id="rId8"/>
              </p:custDataLst>
            </p:nvPr>
          </p:nvSpPr>
          <p:spPr>
            <a:xfrm flipH="1">
              <a:off x="12438" y="2700"/>
              <a:ext cx="3302" cy="2841"/>
            </a:xfrm>
            <a:custGeom>
              <a:avLst/>
              <a:gdLst>
                <a:gd name="connsiteX0" fmla="*/ 0 w 694372"/>
                <a:gd name="connsiteY0" fmla="*/ 4763 h 597217"/>
                <a:gd name="connsiteX1" fmla="*/ 262890 w 694372"/>
                <a:gd name="connsiteY1" fmla="*/ 0 h 597217"/>
                <a:gd name="connsiteX2" fmla="*/ 694372 w 694372"/>
                <a:gd name="connsiteY2" fmla="*/ 413385 h 597217"/>
                <a:gd name="connsiteX3" fmla="*/ 571500 w 694372"/>
                <a:gd name="connsiteY3" fmla="*/ 597218 h 597217"/>
              </a:gdLst>
              <a:ahLst/>
              <a:cxnLst>
                <a:cxn ang="0">
                  <a:pos x="connsiteX0" y="connsiteY0"/>
                </a:cxn>
                <a:cxn ang="0">
                  <a:pos x="connsiteX1" y="connsiteY1"/>
                </a:cxn>
                <a:cxn ang="0">
                  <a:pos x="connsiteX2" y="connsiteY2"/>
                </a:cxn>
                <a:cxn ang="0">
                  <a:pos x="connsiteX3" y="connsiteY3"/>
                </a:cxn>
              </a:cxnLst>
              <a:rect l="l" t="t" r="r" b="b"/>
              <a:pathLst>
                <a:path w="694372" h="597217">
                  <a:moveTo>
                    <a:pt x="0" y="4763"/>
                  </a:moveTo>
                  <a:lnTo>
                    <a:pt x="262890" y="0"/>
                  </a:lnTo>
                  <a:lnTo>
                    <a:pt x="694372" y="413385"/>
                  </a:lnTo>
                  <a:lnTo>
                    <a:pt x="571500" y="597218"/>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sp>
          <p:nvSpPr>
            <p:cNvPr id="16" name="任意多边形: 形状 9"/>
            <p:cNvSpPr/>
            <p:nvPr>
              <p:custDataLst>
                <p:tags r:id="rId9"/>
              </p:custDataLst>
            </p:nvPr>
          </p:nvSpPr>
          <p:spPr>
            <a:xfrm flipH="1">
              <a:off x="12048" y="2700"/>
              <a:ext cx="2021" cy="1762"/>
            </a:xfrm>
            <a:custGeom>
              <a:avLst/>
              <a:gdLst>
                <a:gd name="connsiteX0" fmla="*/ 0 w 424946"/>
                <a:gd name="connsiteY0" fmla="*/ 0 h 370522"/>
                <a:gd name="connsiteX1" fmla="*/ 238125 w 424946"/>
                <a:gd name="connsiteY1" fmla="*/ 0 h 370522"/>
                <a:gd name="connsiteX2" fmla="*/ 416243 w 424946"/>
                <a:gd name="connsiteY2" fmla="*/ 261937 h 370522"/>
                <a:gd name="connsiteX3" fmla="*/ 356235 w 424946"/>
                <a:gd name="connsiteY3" fmla="*/ 370522 h 370522"/>
                <a:gd name="connsiteX4" fmla="*/ 0 w 424946"/>
                <a:gd name="connsiteY4" fmla="*/ 0 h 37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946" h="370522">
                  <a:moveTo>
                    <a:pt x="0" y="0"/>
                  </a:moveTo>
                  <a:lnTo>
                    <a:pt x="238125" y="0"/>
                  </a:lnTo>
                  <a:cubicBezTo>
                    <a:pt x="238125" y="0"/>
                    <a:pt x="472440" y="160020"/>
                    <a:pt x="416243" y="261937"/>
                  </a:cubicBezTo>
                  <a:lnTo>
                    <a:pt x="356235" y="370522"/>
                  </a:lnTo>
                  <a:lnTo>
                    <a:pt x="0" y="0"/>
                  </a:lnTo>
                  <a:close/>
                </a:path>
              </a:pathLst>
            </a:custGeom>
            <a:solidFill>
              <a:schemeClr val="lt2"/>
            </a:solidFill>
            <a:ln w="9525" cap="flat">
              <a:noFill/>
              <a:prstDash val="solid"/>
              <a:miter/>
            </a:ln>
          </p:spPr>
          <p:txBody>
            <a:bodyPr rtlCol="0" anchor="ctr"/>
            <a:p>
              <a:endParaRPr lang="en-US">
                <a:solidFill>
                  <a:schemeClr val="dk1"/>
                </a:solidFill>
                <a:latin typeface="微软雅黑" panose="020B0503020204020204" pitchFamily="34" charset="-122"/>
                <a:ea typeface="微软雅黑" panose="020B0503020204020204" pitchFamily="34" charset="-122"/>
              </a:endParaRPr>
            </a:p>
          </p:txBody>
        </p:sp>
      </p:grpSp>
      <p:sp>
        <p:nvSpPr>
          <p:cNvPr id="5" name="文本框 4"/>
          <p:cNvSpPr txBox="1"/>
          <p:nvPr>
            <p:custDataLst>
              <p:tags r:id="rId10"/>
            </p:custDataLst>
          </p:nvPr>
        </p:nvSpPr>
        <p:spPr>
          <a:xfrm>
            <a:off x="694055" y="1106170"/>
            <a:ext cx="10485120" cy="109728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30000"/>
              </a:lnSpc>
              <a:spcAft>
                <a:spcPts val="1000"/>
              </a:spcAft>
              <a:buClr>
                <a:schemeClr val="tx1">
                  <a:lumMod val="65000"/>
                  <a:lumOff val="35000"/>
                </a:schemeClr>
              </a:buClr>
              <a:buFont typeface="Wingdings" panose="05000000000000000000" charset="0"/>
              <a:buNone/>
            </a:pPr>
            <a:r>
              <a:rPr lang="en-US" altLang="zh-CN" sz="2000" b="1">
                <a:sym typeface="+mn-ea"/>
              </a:rPr>
              <a:t>1</a:t>
            </a:r>
            <a:r>
              <a:rPr lang="zh-CN" altLang="en-US" sz="2000" b="1">
                <a:sym typeface="+mn-ea"/>
              </a:rPr>
              <a:t>、碰撞漏油船舶所有人先承担污染损害赔偿责任，之后依法向碰撞责任方追偿。碰撞责任方有权依照《海商法》的规定限制赔偿责任。</a:t>
            </a:r>
            <a:endParaRPr lang="zh-CN" altLang="en-US" sz="2000" b="1">
              <a:sym typeface="+mn-ea"/>
            </a:endParaRPr>
          </a:p>
          <a:p>
            <a:pPr indent="0">
              <a:lnSpc>
                <a:spcPct val="130000"/>
              </a:lnSpc>
              <a:spcAft>
                <a:spcPts val="1000"/>
              </a:spcAft>
              <a:buClr>
                <a:schemeClr val="tx1">
                  <a:lumMod val="65000"/>
                  <a:lumOff val="35000"/>
                </a:schemeClr>
              </a:buClr>
              <a:buFont typeface="Wingdings" panose="05000000000000000000" charset="0"/>
              <a:buNone/>
            </a:pPr>
            <a:r>
              <a:rPr lang="en-US" altLang="zh-CN" sz="2000">
                <a:sym typeface="+mn-ea"/>
              </a:rPr>
              <a:t>    </a:t>
            </a:r>
            <a:r>
              <a:rPr lang="en-US" altLang="zh-CN">
                <a:sym typeface="+mn-ea"/>
              </a:rPr>
              <a:t> </a:t>
            </a:r>
            <a:r>
              <a:rPr lang="zh-CN" altLang="en-US">
                <a:sym typeface="+mn-ea"/>
              </a:rPr>
              <a:t>案例：</a:t>
            </a:r>
            <a:r>
              <a:rPr lang="en-US" altLang="zh-CN">
                <a:sym typeface="+mn-ea"/>
              </a:rPr>
              <a:t>“</a:t>
            </a:r>
            <a:r>
              <a:rPr lang="zh-CN" altLang="en-US">
                <a:sym typeface="+mn-ea"/>
              </a:rPr>
              <a:t>达飞</a:t>
            </a:r>
            <a:r>
              <a:rPr lang="en-US" altLang="zh-CN">
                <a:sym typeface="+mn-ea"/>
              </a:rPr>
              <a:t>”</a:t>
            </a:r>
            <a:r>
              <a:rPr lang="zh-CN" altLang="en-US">
                <a:sym typeface="+mn-ea"/>
              </a:rPr>
              <a:t>轮宁波海事法院一审判决、浙江高院二审判决，</a:t>
            </a:r>
            <a:r>
              <a:rPr lang="en-US" altLang="zh-CN">
                <a:sym typeface="+mn-ea"/>
              </a:rPr>
              <a:t>“</a:t>
            </a:r>
            <a:r>
              <a:rPr lang="zh-CN" altLang="en-US">
                <a:sym typeface="+mn-ea"/>
              </a:rPr>
              <a:t>佐罗</a:t>
            </a:r>
            <a:r>
              <a:rPr lang="en-US" altLang="zh-CN">
                <a:sym typeface="+mn-ea"/>
              </a:rPr>
              <a:t>”</a:t>
            </a:r>
            <a:r>
              <a:rPr lang="zh-CN" altLang="en-US">
                <a:sym typeface="+mn-ea"/>
              </a:rPr>
              <a:t>轮宁波海事法院判决，</a:t>
            </a:r>
            <a:r>
              <a:rPr lang="en-US" altLang="zh-CN">
                <a:sym typeface="+mn-ea"/>
              </a:rPr>
              <a:t>“</a:t>
            </a:r>
            <a:r>
              <a:rPr lang="zh-CN" altLang="en-US">
                <a:sym typeface="+mn-ea"/>
              </a:rPr>
              <a:t>义海</a:t>
            </a:r>
            <a:r>
              <a:rPr lang="en-US" altLang="zh-CN">
                <a:sym typeface="+mn-ea"/>
              </a:rPr>
              <a:t>”</a:t>
            </a:r>
            <a:r>
              <a:rPr lang="zh-CN" altLang="en-US">
                <a:sym typeface="+mn-ea"/>
              </a:rPr>
              <a:t>轮责任限制基金登记青岛海事法院裁定，</a:t>
            </a:r>
            <a:r>
              <a:rPr lang="en-US" altLang="zh-CN">
                <a:sym typeface="+mn-ea"/>
              </a:rPr>
              <a:t>“</a:t>
            </a:r>
            <a:r>
              <a:rPr lang="zh-CN" altLang="en-US">
                <a:sym typeface="+mn-ea"/>
              </a:rPr>
              <a:t>闽燃供</a:t>
            </a:r>
            <a:r>
              <a:rPr lang="en-US" altLang="zh-CN">
                <a:sym typeface="+mn-ea"/>
              </a:rPr>
              <a:t>2</a:t>
            </a:r>
            <a:r>
              <a:rPr lang="zh-CN" altLang="en-US">
                <a:sym typeface="+mn-ea"/>
              </a:rPr>
              <a:t>号</a:t>
            </a:r>
            <a:r>
              <a:rPr lang="en-US" altLang="zh-CN">
                <a:sym typeface="+mn-ea"/>
              </a:rPr>
              <a:t>”</a:t>
            </a:r>
            <a:r>
              <a:rPr lang="zh-CN" altLang="en-US">
                <a:sym typeface="+mn-ea"/>
              </a:rPr>
              <a:t>轮广州海事法院一审判决</a:t>
            </a:r>
            <a:endParaRPr lang="zh-CN" altLang="en-US">
              <a:sym typeface="+mn-ea"/>
            </a:endParaRPr>
          </a:p>
        </p:txBody>
      </p:sp>
      <p:sp>
        <p:nvSpPr>
          <p:cNvPr id="4" name="文本框 3"/>
          <p:cNvSpPr txBox="1"/>
          <p:nvPr>
            <p:custDataLst>
              <p:tags r:id="rId11"/>
            </p:custDataLst>
          </p:nvPr>
        </p:nvSpPr>
        <p:spPr>
          <a:xfrm>
            <a:off x="609035" y="432505"/>
            <a:ext cx="10970823" cy="706755"/>
          </a:xfrm>
          <a:prstGeom prst="rect">
            <a:avLst/>
          </a:prstGeom>
        </p:spPr>
        <p:txBody>
          <a:bodyPr vert="horz" wrap="square" lIns="91440" tIns="45720" rIns="91440" bIns="4572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ea"/>
              </a:defRPr>
            </a:lvl1pPr>
          </a:lstStyle>
          <a:p>
            <a:r>
              <a:rPr dirty="0">
                <a:solidFill>
                  <a:schemeClr val="accent1"/>
                </a:solidFill>
                <a:uFillTx/>
              </a:rPr>
              <a:t>不同观点</a:t>
            </a:r>
            <a:endParaRPr dirty="0">
              <a:solidFill>
                <a:schemeClr val="accent1"/>
              </a:solidFill>
              <a:uFillTx/>
            </a:endParaRPr>
          </a:p>
        </p:txBody>
      </p:sp>
      <p:sp>
        <p:nvSpPr>
          <p:cNvPr id="8" name="文本框 7"/>
          <p:cNvSpPr txBox="1"/>
          <p:nvPr>
            <p:custDataLst>
              <p:tags r:id="rId12"/>
            </p:custDataLst>
          </p:nvPr>
        </p:nvSpPr>
        <p:spPr>
          <a:xfrm>
            <a:off x="694055" y="2921000"/>
            <a:ext cx="10485120" cy="59436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00000"/>
              </a:lnSpc>
              <a:spcAft>
                <a:spcPts val="1000"/>
              </a:spcAft>
              <a:buClr>
                <a:schemeClr val="tx1">
                  <a:lumMod val="65000"/>
                  <a:lumOff val="35000"/>
                </a:schemeClr>
              </a:buClr>
              <a:buFont typeface="Wingdings" panose="05000000000000000000" charset="0"/>
              <a:buNone/>
            </a:pPr>
            <a:r>
              <a:rPr lang="en-US" altLang="zh-CN" sz="2000" b="1">
                <a:sym typeface="+mn-ea"/>
              </a:rPr>
              <a:t>2</a:t>
            </a:r>
            <a:r>
              <a:rPr lang="zh-CN" altLang="en-US" sz="2000" b="1">
                <a:sym typeface="+mn-ea"/>
              </a:rPr>
              <a:t>、漏油船负全部赔偿责任，非漏油船按责任比例承担。</a:t>
            </a:r>
            <a:endParaRPr lang="zh-CN" altLang="en-US" sz="2000" b="1">
              <a:sym typeface="+mn-ea"/>
            </a:endParaRPr>
          </a:p>
          <a:p>
            <a:pPr indent="0">
              <a:lnSpc>
                <a:spcPct val="100000"/>
              </a:lnSpc>
              <a:spcAft>
                <a:spcPts val="1000"/>
              </a:spcAft>
              <a:buClr>
                <a:schemeClr val="tx1">
                  <a:lumMod val="65000"/>
                  <a:lumOff val="35000"/>
                </a:schemeClr>
              </a:buClr>
              <a:buFont typeface="Wingdings" panose="05000000000000000000" charset="0"/>
              <a:buNone/>
            </a:pPr>
            <a:r>
              <a:rPr lang="en-US" altLang="zh-CN" sz="2400">
                <a:sym typeface="+mn-ea"/>
              </a:rPr>
              <a:t> </a:t>
            </a:r>
            <a:r>
              <a:rPr lang="en-US" altLang="zh-CN" sz="2000">
                <a:sym typeface="+mn-ea"/>
              </a:rPr>
              <a:t>   </a:t>
            </a:r>
            <a:r>
              <a:rPr lang="zh-CN" altLang="en-US">
                <a:sym typeface="+mn-ea"/>
              </a:rPr>
              <a:t>案例：</a:t>
            </a:r>
            <a:r>
              <a:rPr lang="en-US" altLang="zh-CN">
                <a:sym typeface="+mn-ea"/>
              </a:rPr>
              <a:t>“</a:t>
            </a:r>
            <a:r>
              <a:rPr lang="zh-CN" altLang="en-US">
                <a:sym typeface="+mn-ea"/>
              </a:rPr>
              <a:t>达飞</a:t>
            </a:r>
            <a:r>
              <a:rPr lang="en-US" altLang="zh-CN">
                <a:sym typeface="+mn-ea"/>
              </a:rPr>
              <a:t>”</a:t>
            </a:r>
            <a:r>
              <a:rPr lang="zh-CN" altLang="en-US">
                <a:sym typeface="+mn-ea"/>
              </a:rPr>
              <a:t>轮最高人民法院再审判决</a:t>
            </a:r>
            <a:endParaRPr lang="zh-CN" altLang="en-US" sz="2000">
              <a:sym typeface="+mn-ea"/>
            </a:endParaRPr>
          </a:p>
          <a:p>
            <a:pPr indent="0">
              <a:lnSpc>
                <a:spcPct val="100000"/>
              </a:lnSpc>
              <a:spcAft>
                <a:spcPts val="1000"/>
              </a:spcAft>
              <a:buClr>
                <a:schemeClr val="tx1">
                  <a:lumMod val="65000"/>
                  <a:lumOff val="35000"/>
                </a:schemeClr>
              </a:buClr>
              <a:buFont typeface="Wingdings" panose="05000000000000000000" charset="0"/>
              <a:buNone/>
            </a:pPr>
            <a:r>
              <a:rPr lang="en-US" altLang="zh-CN" sz="2000" b="1">
                <a:sym typeface="+mn-ea"/>
              </a:rPr>
              <a:t>3</a:t>
            </a:r>
            <a:r>
              <a:rPr lang="zh-CN" altLang="en-US" sz="2000" b="1">
                <a:sym typeface="+mn-ea"/>
              </a:rPr>
              <a:t>、两船承担连带责任。</a:t>
            </a:r>
            <a:endParaRPr lang="zh-CN" altLang="en-US" sz="2000" b="1">
              <a:sym typeface="+mn-ea"/>
            </a:endParaRPr>
          </a:p>
          <a:p>
            <a:pPr indent="0">
              <a:lnSpc>
                <a:spcPct val="100000"/>
              </a:lnSpc>
              <a:spcAft>
                <a:spcPts val="1000"/>
              </a:spcAft>
              <a:buClr>
                <a:schemeClr val="tx1">
                  <a:lumMod val="65000"/>
                  <a:lumOff val="35000"/>
                </a:schemeClr>
              </a:buClr>
              <a:buFont typeface="Wingdings" panose="05000000000000000000" charset="0"/>
              <a:buNone/>
            </a:pPr>
            <a:r>
              <a:rPr lang="en-US" altLang="zh-CN" sz="2400">
                <a:sym typeface="+mn-ea"/>
              </a:rPr>
              <a:t>  </a:t>
            </a:r>
            <a:r>
              <a:rPr lang="en-US" altLang="zh-CN" sz="2000">
                <a:sym typeface="+mn-ea"/>
              </a:rPr>
              <a:t>  </a:t>
            </a:r>
            <a:r>
              <a:rPr lang="zh-CN" altLang="en-US">
                <a:sym typeface="+mn-ea"/>
              </a:rPr>
              <a:t>案例：</a:t>
            </a:r>
            <a:r>
              <a:rPr lang="en-US" altLang="zh-CN">
                <a:sym typeface="+mn-ea"/>
              </a:rPr>
              <a:t>“</a:t>
            </a:r>
            <a:r>
              <a:rPr lang="zh-CN" altLang="en-US">
                <a:sym typeface="+mn-ea"/>
              </a:rPr>
              <a:t>顺凯</a:t>
            </a:r>
            <a:r>
              <a:rPr lang="en-US" altLang="zh-CN">
                <a:sym typeface="+mn-ea"/>
              </a:rPr>
              <a:t>1</a:t>
            </a:r>
            <a:r>
              <a:rPr lang="zh-CN" altLang="en-US">
                <a:sym typeface="+mn-ea"/>
              </a:rPr>
              <a:t>号</a:t>
            </a:r>
            <a:r>
              <a:rPr lang="en-US" altLang="zh-CN">
                <a:sym typeface="+mn-ea"/>
              </a:rPr>
              <a:t>”</a:t>
            </a:r>
            <a:r>
              <a:rPr lang="zh-CN" altLang="en-US">
                <a:sym typeface="+mn-ea"/>
              </a:rPr>
              <a:t>轮天津海事法院裁定</a:t>
            </a:r>
            <a:endParaRPr lang="zh-CN" altLang="en-US">
              <a:sym typeface="+mn-ea"/>
            </a:endParaRPr>
          </a:p>
          <a:p>
            <a:pPr marL="342900" indent="-342900">
              <a:lnSpc>
                <a:spcPct val="150000"/>
              </a:lnSpc>
              <a:spcAft>
                <a:spcPts val="1000"/>
              </a:spcAft>
              <a:buClr>
                <a:schemeClr val="tx1">
                  <a:lumMod val="65000"/>
                  <a:lumOff val="35000"/>
                </a:schemeClr>
              </a:buClr>
              <a:buFont typeface="Wingdings" panose="05000000000000000000" charset="0"/>
              <a:buChar char=""/>
            </a:pPr>
            <a:endParaRPr lang="zh-CN" altLang="en-US">
              <a:sym typeface="+mn-ea"/>
            </a:endParaRPr>
          </a:p>
        </p:txBody>
      </p:sp>
      <p:sp>
        <p:nvSpPr>
          <p:cNvPr id="6" name="文本框 5"/>
          <p:cNvSpPr txBox="1"/>
          <p:nvPr>
            <p:custDataLst>
              <p:tags r:id="rId13"/>
            </p:custDataLst>
          </p:nvPr>
        </p:nvSpPr>
        <p:spPr>
          <a:xfrm>
            <a:off x="694055" y="4745355"/>
            <a:ext cx="10485120" cy="594360"/>
          </a:xfrm>
          <a:prstGeom prst="rect">
            <a:avLst/>
          </a:prstGeom>
          <a:noFill/>
        </p:spPr>
        <p:txBody>
          <a:bodyPr wrap="square" lIns="91440" tIns="4572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nSpc>
                <a:spcPct val="120000"/>
              </a:lnSpc>
              <a:spcAft>
                <a:spcPts val="1000"/>
              </a:spcAft>
              <a:buClr>
                <a:schemeClr val="tx1">
                  <a:lumMod val="65000"/>
                  <a:lumOff val="35000"/>
                </a:schemeClr>
              </a:buClr>
              <a:buFont typeface="Wingdings" panose="05000000000000000000" charset="0"/>
              <a:buNone/>
            </a:pPr>
            <a:r>
              <a:rPr lang="en-US" altLang="zh-CN" sz="2000">
                <a:sym typeface="+mn-ea"/>
              </a:rPr>
              <a:t>4</a:t>
            </a:r>
            <a:r>
              <a:rPr lang="zh-CN" altLang="en-US">
                <a:sym typeface="+mn-ea"/>
              </a:rPr>
              <a:t>、</a:t>
            </a:r>
            <a:r>
              <a:rPr lang="zh-CN" altLang="en-US" sz="2000" b="1">
                <a:sym typeface="+mn-ea"/>
              </a:rPr>
              <a:t>两船按碰撞责任比例承担责任。</a:t>
            </a:r>
            <a:endParaRPr lang="zh-CN" altLang="en-US">
              <a:sym typeface="+mn-ea"/>
            </a:endParaRPr>
          </a:p>
          <a:p>
            <a:pPr indent="0">
              <a:lnSpc>
                <a:spcPct val="120000"/>
              </a:lnSpc>
              <a:spcAft>
                <a:spcPts val="1000"/>
              </a:spcAft>
              <a:buClr>
                <a:schemeClr val="tx1">
                  <a:lumMod val="65000"/>
                  <a:lumOff val="35000"/>
                </a:schemeClr>
              </a:buClr>
              <a:buFont typeface="Wingdings" panose="05000000000000000000" charset="0"/>
              <a:buNone/>
            </a:pPr>
            <a:r>
              <a:rPr lang="zh-CN" altLang="en-US">
                <a:sym typeface="+mn-ea"/>
              </a:rPr>
              <a:t> </a:t>
            </a:r>
            <a:r>
              <a:rPr lang="en-US" altLang="zh-CN">
                <a:sym typeface="+mn-ea"/>
              </a:rPr>
              <a:t>   </a:t>
            </a:r>
            <a:r>
              <a:rPr lang="zh-CN" altLang="en-US">
                <a:sym typeface="+mn-ea"/>
              </a:rPr>
              <a:t>案例：</a:t>
            </a:r>
            <a:r>
              <a:rPr lang="en-US" altLang="zh-CN">
                <a:sym typeface="+mn-ea"/>
              </a:rPr>
              <a:t>“</a:t>
            </a:r>
            <a:r>
              <a:rPr lang="zh-CN" altLang="en-US">
                <a:sym typeface="+mn-ea"/>
              </a:rPr>
              <a:t>闽燃供</a:t>
            </a:r>
            <a:r>
              <a:rPr lang="en-US" altLang="zh-CN">
                <a:sym typeface="+mn-ea"/>
              </a:rPr>
              <a:t>2</a:t>
            </a:r>
            <a:r>
              <a:rPr lang="zh-CN" altLang="en-US">
                <a:sym typeface="+mn-ea"/>
              </a:rPr>
              <a:t>号</a:t>
            </a:r>
            <a:r>
              <a:rPr lang="en-US" altLang="zh-CN">
                <a:sym typeface="+mn-ea"/>
              </a:rPr>
              <a:t>”</a:t>
            </a:r>
            <a:r>
              <a:rPr lang="zh-CN" altLang="en-US">
                <a:sym typeface="+mn-ea"/>
              </a:rPr>
              <a:t>轮广东高院二审判决</a:t>
            </a:r>
            <a:endParaRPr lang="zh-CN" altLang="en-US">
              <a:sym typeface="+mn-ea"/>
            </a:endParaRPr>
          </a:p>
          <a:p>
            <a:pPr indent="0">
              <a:lnSpc>
                <a:spcPct val="150000"/>
              </a:lnSpc>
              <a:spcAft>
                <a:spcPts val="1000"/>
              </a:spcAft>
              <a:buClr>
                <a:schemeClr val="tx1">
                  <a:lumMod val="65000"/>
                  <a:lumOff val="35000"/>
                </a:schemeClr>
              </a:buClr>
              <a:buFont typeface="Wingdings" panose="05000000000000000000" charset="0"/>
              <a:buNone/>
            </a:pPr>
            <a:r>
              <a:rPr lang="en-US" altLang="zh-CN" sz="2000">
                <a:sym typeface="+mn-ea"/>
              </a:rPr>
              <a:t>    </a:t>
            </a:r>
            <a:endParaRPr lang="zh-CN" altLang="en-US" sz="2000">
              <a:sym typeface="+mn-ea"/>
            </a:endParaRPr>
          </a:p>
          <a:p>
            <a:pPr marL="342900" indent="-342900">
              <a:lnSpc>
                <a:spcPct val="150000"/>
              </a:lnSpc>
              <a:spcAft>
                <a:spcPts val="1000"/>
              </a:spcAft>
              <a:buClr>
                <a:schemeClr val="tx1">
                  <a:lumMod val="65000"/>
                  <a:lumOff val="35000"/>
                </a:schemeClr>
              </a:buClr>
              <a:buFont typeface="Wingdings" panose="05000000000000000000" charset="0"/>
              <a:buChar char=""/>
            </a:pPr>
            <a:endParaRPr lang="zh-CN" altLang="en-US" sz="2000">
              <a:sym typeface="+mn-ea"/>
            </a:endParaRPr>
          </a:p>
        </p:txBody>
      </p:sp>
      <p:sp>
        <p:nvSpPr>
          <p:cNvPr id="7" name="文本框 6"/>
          <p:cNvSpPr txBox="1"/>
          <p:nvPr/>
        </p:nvSpPr>
        <p:spPr>
          <a:xfrm>
            <a:off x="932180" y="5808980"/>
            <a:ext cx="6715760" cy="460375"/>
          </a:xfrm>
          <a:prstGeom prst="rect">
            <a:avLst/>
          </a:prstGeom>
          <a:noFill/>
        </p:spPr>
        <p:txBody>
          <a:bodyPr wrap="square" rtlCol="0">
            <a:spAutoFit/>
          </a:bodyPr>
          <a:p>
            <a:r>
              <a:rPr lang="zh-CN" altLang="en-US" sz="2400"/>
              <a:t>国外学者观点</a:t>
            </a:r>
            <a:r>
              <a:rPr lang="en-US" altLang="zh-CN" sz="2400"/>
              <a:t>         </a:t>
            </a:r>
            <a:r>
              <a:rPr lang="zh-CN" altLang="en-US" sz="2400"/>
              <a:t>国外案例</a:t>
            </a:r>
            <a:endParaRPr lang="zh-CN" altLang="en-US" sz="2400"/>
          </a:p>
        </p:txBody>
      </p:sp>
    </p:spTree>
    <p:custDataLst>
      <p:tags r:id="rId1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734"/>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734"/>
</p:tagLst>
</file>

<file path=ppt/tags/tag1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TAG_VERSION" val="1.0"/>
  <p:tag name="KSO_WM_BEAUTIFY_FLAG" val="#wm#"/>
  <p:tag name="KSO_WM_TEMPLATE_CATEGORY" val="custom"/>
  <p:tag name="KSO_WM_TEMPLATE_INDEX" val="20191734"/>
  <p:tag name="KSO_WM_TEMPLATE_THUMBS_INDEX" val="1"/>
  <p:tag name="KSO_WM_TEMPLATE_TOPIC_ID" val="2869567"/>
  <p:tag name="KSO_WM_TEMPLATE_OUTLINE_ID" val="15"/>
  <p:tag name="KSO_WM_TEMPLATE_SCENE_ID" val="1"/>
  <p:tag name="KSO_WM_TEMPLATE_JOB_ID" val="2"/>
  <p:tag name="KSO_WM_TEMPLATE_TOPIC_DEFAULT" val="1"/>
  <p:tag name="KSO_WM_TEMPLATE_SUBCATEGORY" val="0"/>
</p:tagLst>
</file>

<file path=ppt/tags/tag10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10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10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10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10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Lst>
</file>

<file path=ppt/tags/tag10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Lst>
</file>

<file path=ppt/tags/tag10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0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0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7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10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10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10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10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1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Lst>
</file>

<file path=ppt/tags/tag10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Lst>
</file>

<file path=ppt/tags/tag10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Lst>
</file>

<file path=ppt/tags/tag108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08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08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08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08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0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10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10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10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 name="KSO_WM_SLIDE_BK_DARK_LIGHT" val="2"/>
</p:tagLst>
</file>

<file path=ppt/tags/tag10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4*i*6"/>
  <p:tag name="KSO_WM_UNIT_LAYERLEVEL" val="1"/>
  <p:tag name="KSO_WM_TAG_VERSION" val="1.0"/>
  <p:tag name="KSO_WM_BEAUTIFY_FLAG" val="#wm#"/>
  <p:tag name="KSO_WM_SLIDE_BACKGROUND_TYPE" val="leftRight"/>
  <p:tag name="KSO_WM_SLIDE_BK_DARK_LIGHT" val="2"/>
</p:tagLst>
</file>

<file path=ppt/tags/tag109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109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9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9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9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9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9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1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1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1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1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1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1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 name="KSO_WM_SLIDE_BACKGROUND_TYPE" val="topBottom"/>
  <p:tag name="KSO_WM_SLIDE_BK_DARK_LIGHT" val="2"/>
</p:tagLst>
</file>

<file path=ppt/tags/tag1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5*i*6"/>
  <p:tag name="KSO_WM_UNIT_LAYERLEVEL" val="1"/>
  <p:tag name="KSO_WM_TAG_VERSION" val="1.0"/>
  <p:tag name="KSO_WM_BEAUTIFY_FLAG" val="#wm#"/>
  <p:tag name="KSO_WM_SLIDE_BACKGROUND_TYPE" val="topBottom"/>
  <p:tag name="KSO_WM_SLIDE_BK_DARK_LIGHT" val="2"/>
</p:tagLst>
</file>

<file path=ppt/tags/tag1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5*i*7"/>
  <p:tag name="KSO_WM_UNIT_LAYERLEVEL" val="1"/>
  <p:tag name="KSO_WM_TAG_VERSION" val="1.0"/>
  <p:tag name="KSO_WM_BEAUTIFY_FLAG" val="#wm#"/>
  <p:tag name="KSO_WM_SLIDE_BACKGROUND_TYPE" val="topBottom"/>
  <p:tag name="KSO_WM_SLIDE_BK_DARK_LIGHT" val="2"/>
</p:tagLst>
</file>

<file path=ppt/tags/tag1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5*i*8"/>
  <p:tag name="KSO_WM_UNIT_LAYERLEVEL" val="1"/>
  <p:tag name="KSO_WM_TAG_VERSION" val="1.0"/>
  <p:tag name="KSO_WM_BEAUTIFY_FLAG" val="#wm#"/>
  <p:tag name="KSO_WM_SLIDE_BACKGROUND_TYPE" val="topBottom"/>
  <p:tag name="KSO_WM_SLIDE_BK_DARK_LIGHT" val="2"/>
</p:tagLst>
</file>

<file path=ppt/tags/tag110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1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1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 name="KSO_WM_SLIDE_BK_DARK_LIGHT" val="2"/>
</p:tagLst>
</file>

<file path=ppt/tags/tag1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6*i*4"/>
  <p:tag name="KSO_WM_UNIT_LAYERLEVEL" val="1"/>
  <p:tag name="KSO_WM_TAG_VERSION" val="1.0"/>
  <p:tag name="KSO_WM_BEAUTIFY_FLAG" val="#wm#"/>
  <p:tag name="KSO_WM_SLIDE_BACKGROUND_TYPE" val="bottomTop"/>
  <p:tag name="KSO_WM_SLIDE_BK_DARK_LIGHT" val="2"/>
</p:tagLst>
</file>

<file path=ppt/tags/tag1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6*i*5"/>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6*i*6"/>
  <p:tag name="KSO_WM_UNIT_LAYERLEVEL" val="1"/>
  <p:tag name="KSO_WM_TAG_VERSION" val="1.0"/>
  <p:tag name="KSO_WM_BEAUTIFY_FLAG" val="#wm#"/>
  <p:tag name="KSO_WM_SLIDE_BACKGROUND_TYPE" val="bottomTop"/>
  <p:tag name="KSO_WM_SLIDE_BK_DARK_LIGHT" val="2"/>
</p:tagLst>
</file>

<file path=ppt/tags/tag1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6*i*7"/>
  <p:tag name="KSO_WM_UNIT_LAYERLEVEL" val="1"/>
  <p:tag name="KSO_WM_TAG_VERSION" val="1.0"/>
  <p:tag name="KSO_WM_BEAUTIFY_FLAG" val="#wm#"/>
  <p:tag name="KSO_WM_SLIDE_BACKGROUND_TYPE" val="bottomTop"/>
  <p:tag name="KSO_WM_SLIDE_BK_DARK_LIGHT" val="2"/>
</p:tagLst>
</file>

<file path=ppt/tags/tag1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6*i*8"/>
  <p:tag name="KSO_WM_UNIT_LAYERLEVEL" val="1"/>
  <p:tag name="KSO_WM_TAG_VERSION" val="1.0"/>
  <p:tag name="KSO_WM_BEAUTIFY_FLAG" val="#wm#"/>
  <p:tag name="KSO_WM_SLIDE_BACKGROUND_TYPE" val="bottomTop"/>
  <p:tag name="KSO_WM_SLIDE_BK_DARK_LIGHT" val="2"/>
</p:tagLst>
</file>

<file path=ppt/tags/tag112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12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2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2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2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2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2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1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1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 name="KSO_WM_SLIDE_BACKGROUND_TYPE" val="navigation"/>
  <p:tag name="KSO_WM_SLIDE_BK_DARK_LIGHT" val="2"/>
</p:tagLst>
</file>

<file path=ppt/tags/tag1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 name="KSO_WM_SLIDE_BACKGROUND_TYPE" val="navigation"/>
  <p:tag name="KSO_WM_SLIDE_BK_DARK_LIGHT" val="2"/>
</p:tagLst>
</file>

<file path=ppt/tags/tag1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7*i*6"/>
  <p:tag name="KSO_WM_UNIT_LAYERLEVEL" val="1"/>
  <p:tag name="KSO_WM_TAG_VERSION" val="1.0"/>
  <p:tag name="KSO_WM_BEAUTIFY_FLAG" val="#wm#"/>
  <p:tag name="KSO_WM_SLIDE_BACKGROUND_TYPE" val="navigation"/>
  <p:tag name="KSO_WM_SLIDE_BK_DARK_LIGHT" val="2"/>
</p:tagLst>
</file>

<file path=ppt/tags/tag113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3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3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3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4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4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4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4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4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4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1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1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Lst>
</file>

<file path=ppt/tags/tag1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1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Lst>
</file>

<file path=ppt/tags/tag1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Lst>
</file>

<file path=ppt/tags/tag1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Lst>
</file>

<file path=ppt/tags/tag1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Lst>
</file>

<file path=ppt/tags/tag1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Lst>
</file>

<file path=ppt/tags/tag1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Lst>
</file>

<file path=ppt/tags/tag1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Lst>
</file>

<file path=ppt/tags/tag1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6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16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16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16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16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1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1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70.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79"/>
  <p:tag name="KSO_WM_TEMPLATE_THUMBS_INDEX" val="1、4、6、9、11、14、17、19、21、22、23、24、26"/>
  <p:tag name="KSO_WM_TEMPLATE_MASTER_THUMB_INDEX" val="12"/>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00e41cae-a62c-4e38-9cb4-8d202da0288a}"/>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77.xml><?xml version="1.0" encoding="utf-8"?>
<p:tagLst xmlns:p="http://schemas.openxmlformats.org/presentationml/2006/main">
  <p:tag name="KSO_WM_BEAUTIFY_FLAG" val="#wm#"/>
  <p:tag name="KSO_WM_TEMPLATE_CATEGORY" val="custom"/>
  <p:tag name="KSO_WM_TEMPLATE_INDEX" val="20205176"/>
  <p:tag name="KSO_WM_SLIDE_BK_DARK_LIGHT" val="2"/>
  <p:tag name="KSO_WM_SLIDE_BACKGROUND_TYPE" val="general"/>
</p:tagLst>
</file>

<file path=ppt/tags/tag117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279_3*l_h_f*1_1_1"/>
  <p:tag name="KSO_WM_TEMPLATE_CATEGORY" val="custom"/>
  <p:tag name="KSO_WM_TEMPLATE_INDEX" val="20205279"/>
  <p:tag name="KSO_WM_UNIT_LAYERLEVEL" val="1_1_1"/>
  <p:tag name="KSO_WM_TAG_VERSION" val="1.0"/>
  <p:tag name="KSO_WM_BEAUTIFY_FLAG" val="#wm#"/>
  <p:tag name="KSO_WM_UNIT_PRESET_TEXT" val="单击此处输入你的正文，文字是您思想的提炼"/>
  <p:tag name="KSO_WM_UNIT_SUBTYPE" val="a"/>
  <p:tag name="KSO_WM_UNIT_TEXT_FILL_FORE_SCHEMECOLOR_INDEX" val="13"/>
  <p:tag name="KSO_WM_UNIT_TEXT_FILL_TYPE" val="1"/>
  <p:tag name="KSO_WM_UNIT_USESOURCEFORMAT_APPLY" val="1"/>
</p:tagLst>
</file>

<file path=ppt/tags/tag117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279_3*l_h_f*1_3_1"/>
  <p:tag name="KSO_WM_TEMPLATE_CATEGORY" val="custom"/>
  <p:tag name="KSO_WM_TEMPLATE_INDEX" val="20205279"/>
  <p:tag name="KSO_WM_UNIT_LAYERLEVEL" val="1_1_1"/>
  <p:tag name="KSO_WM_TAG_VERSION" val="1.0"/>
  <p:tag name="KSO_WM_BEAUTIFY_FLAG" val="#wm#"/>
  <p:tag name="KSO_WM_UNIT_PRESET_TEXT" val="单击此处输入你的正文，文字是您思想的提炼"/>
  <p:tag name="KSO_WM_UNIT_SUBTYPE" val="a"/>
  <p:tag name="KSO_WM_UNIT_TEXT_FILL_FORE_SCHEMECOLOR_INDEX" val="13"/>
  <p:tag name="KSO_WM_UNIT_TEXT_FILL_TYPE" val="1"/>
  <p:tag name="KSO_WM_UNIT_USESOURCEFORMAT_APPLY"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8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279_3*l_h_f*1_2_1"/>
  <p:tag name="KSO_WM_TEMPLATE_CATEGORY" val="custom"/>
  <p:tag name="KSO_WM_TEMPLATE_INDEX" val="20205279"/>
  <p:tag name="KSO_WM_UNIT_LAYERLEVEL" val="1_1_1"/>
  <p:tag name="KSO_WM_TAG_VERSION" val="1.0"/>
  <p:tag name="KSO_WM_BEAUTIFY_FLAG" val="#wm#"/>
  <p:tag name="KSO_WM_UNIT_PRESET_TEXT" val="单击此处输入你的正文，文字是您思想的提炼"/>
  <p:tag name="KSO_WM_UNIT_SUBTYPE" val="a"/>
  <p:tag name="KSO_WM_UNIT_TEXT_FILL_FORE_SCHEMECOLOR_INDEX" val="13"/>
  <p:tag name="KSO_WM_UNIT_TEXT_FILL_TYPE" val="1"/>
  <p:tag name="KSO_WM_UNIT_USESOURCEFORMAT_APPLY" val="1"/>
</p:tagLst>
</file>

<file path=ppt/tags/tag1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279_3*l_h_i*1_1_1"/>
  <p:tag name="KSO_WM_TEMPLATE_CATEGORY" val="custom"/>
  <p:tag name="KSO_WM_TEMPLATE_INDEX" val="20205279"/>
  <p:tag name="KSO_WM_UNIT_LAYERLEVEL" val="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5279_3*l_h_i*1_1_2"/>
  <p:tag name="KSO_WM_TEMPLATE_CATEGORY" val="custom"/>
  <p:tag name="KSO_WM_TEMPLATE_INDEX" val="202052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279_3*l_h_i*1_2_1"/>
  <p:tag name="KSO_WM_TEMPLATE_CATEGORY" val="custom"/>
  <p:tag name="KSO_WM_TEMPLATE_INDEX" val="20205279"/>
  <p:tag name="KSO_WM_UNIT_LAYERLEVEL" val="1_1_1"/>
  <p:tag name="KSO_WM_TAG_VERSION" val="1.0"/>
  <p:tag name="KSO_WM_BEAUTIFY_FLAG" val="#wm#"/>
  <p:tag name="KSO_WM_UNIT_FILL_FORE_SCHEMECOLOR_INDEX" val="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1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279_3*l_h_i*1_3_1"/>
  <p:tag name="KSO_WM_TEMPLATE_CATEGORY" val="custom"/>
  <p:tag name="KSO_WM_TEMPLATE_INDEX" val="20205279"/>
  <p:tag name="KSO_WM_UNIT_LAYERLEVEL" val="1_1_1"/>
  <p:tag name="KSO_WM_TAG_VERSION" val="1.0"/>
  <p:tag name="KSO_WM_BEAUTIFY_FLAG" val="#wm#"/>
  <p:tag name="KSO_WM_UNIT_FILL_FORE_SCHEMECOLOR_INDEX" val="7"/>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5279_3*l_h_i*1_2_2"/>
  <p:tag name="KSO_WM_TEMPLATE_CATEGORY" val="custom"/>
  <p:tag name="KSO_WM_TEMPLATE_INDEX" val="202052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5279_3*l_h_i*1_3_2"/>
  <p:tag name="KSO_WM_TEMPLATE_CATEGORY" val="custom"/>
  <p:tag name="KSO_WM_TEMPLATE_INDEX" val="20205279"/>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1187.xml><?xml version="1.0" encoding="utf-8"?>
<p:tagLst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79_3*a*1"/>
  <p:tag name="KSO_WM_TEMPLATE_CATEGORY" val="custom"/>
  <p:tag name="KSO_WM_TEMPLATE_INDEX" val="20205279"/>
  <p:tag name="KSO_WM_UNIT_LAYERLEVEL" val="1"/>
  <p:tag name="KSO_WM_TAG_VERSION" val="1.0"/>
  <p:tag name="KSO_WM_BEAUTIFY_FLAG" val="#wm#"/>
  <p:tag name="KSO_WM_UNIT_PRESET_TEXT" val="目 录"/>
  <p:tag name="KSO_WM_UNIT_TEXT_FILL_FORE_SCHEMECOLOR_INDEX" val="5"/>
  <p:tag name="KSO_WM_UNIT_TEXT_FILL_TYPE" val="1"/>
  <p:tag name="KSO_WM_UNIT_USESOURCEFORMAT_APPLY" val="1"/>
</p:tagLst>
</file>

<file path=ppt/tags/tag1188.xml><?xml version="1.0" encoding="utf-8"?>
<p:tagLst xmlns:p="http://schemas.openxmlformats.org/presentationml/2006/main">
  <p:tag name="KSO_WM_SLIDE_ID" val="custom20205279_3"/>
  <p:tag name="KSO_WM_TEMPLATE_SUBCATEGORY" val="0"/>
  <p:tag name="KSO_WM_TEMPLATE_MASTER_TYPE" val="1"/>
  <p:tag name="KSO_WM_TEMPLATE_COLOR_TYPE" val="1"/>
  <p:tag name="KSO_WM_SLIDE_TYPE" val="contents"/>
  <p:tag name="KSO_WM_SLIDE_SUBTYPE" val="diag"/>
  <p:tag name="KSO_WM_SLIDE_ITEM_CNT" val="3"/>
  <p:tag name="KSO_WM_SLIDE_INDEX" val="3"/>
  <p:tag name="KSO_WM_DIAGRAM_GROUP_CODE" val="l1-1"/>
  <p:tag name="KSO_WM_SLIDE_DIAGTYPE" val="l"/>
  <p:tag name="KSO_WM_TAG_VERSION" val="1.0"/>
  <p:tag name="KSO_WM_BEAUTIFY_FLAG" val="#wm#"/>
  <p:tag name="KSO_WM_TEMPLATE_CATEGORY" val="custom"/>
  <p:tag name="KSO_WM_TEMPLATE_INDEX" val="20205279"/>
  <p:tag name="KSO_WM_SLIDE_LAYOUT" val="a_l"/>
  <p:tag name="KSO_WM_SLIDE_LAYOUT_CNT" val="1_1"/>
</p:tagLst>
</file>

<file path=ppt/tags/tag1189.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05279_7*e*1"/>
  <p:tag name="KSO_WM_TEMPLATE_CATEGORY" val="custom"/>
  <p:tag name="KSO_WM_TEMPLATE_INDEX" val="20205279"/>
  <p:tag name="KSO_WM_UNIT_LAYERLEVEL" val="1"/>
  <p:tag name="KSO_WM_TAG_VERSION" val="1.0"/>
  <p:tag name="KSO_WM_BEAUTIFY_FLAG" val="#wm#"/>
  <p:tag name="KSO_WM_UNIT_PRESET_TEXT" val="PART  01"/>
  <p:tag name="KSO_WM_UNIT_TEXT_FILL_FORE_SCHEMECOLOR_INDEX_BRIGHTNESS" val="0"/>
  <p:tag name="KSO_WM_UNIT_TEXT_FILL_FORE_SCHEMECOLOR_INDEX" val="5"/>
  <p:tag name="KSO_WM_UNIT_TEXT_FILL_TYPE"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5279_7*a*1"/>
  <p:tag name="KSO_WM_TEMPLATE_CATEGORY" val="custom"/>
  <p:tag name="KSO_WM_TEMPLATE_INDEX" val="20205279"/>
  <p:tag name="KSO_WM_UNIT_LAYERLEVEL" val="1"/>
  <p:tag name="KSO_WM_TAG_VERSION" val="1.0"/>
  <p:tag name="KSO_WM_BEAUTIFY_FLAG" val="#wm#"/>
  <p:tag name="KSO_WM_UNIT_PRESET_TEXT" val="单击此处添加标题"/>
</p:tagLst>
</file>

<file path=ppt/tags/tag1191.xml><?xml version="1.0" encoding="utf-8"?>
<p:tagLst xmlns:p="http://schemas.openxmlformats.org/presentationml/2006/main">
  <p:tag name="KSO_WM_TEMPLATE_THUMBS_INDEX" val="1、4、7、12、13、14、15、16、17、18、20、24、25、28、33、36、40、43、44"/>
  <p:tag name="KSO_WM_SLIDE_ID" val="custom20205279_7"/>
  <p:tag name="KSO_WM_TEMPLATE_SUBCATEGORY" val="19"/>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79"/>
  <p:tag name="KSO_WM_SLIDE_LAYOUT" val="a_b_e"/>
  <p:tag name="KSO_WM_SLIDE_LAYOUT_CNT" val="1_1_1"/>
</p:tagLst>
</file>

<file path=ppt/tags/tag1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b2743a39-e1f9-430c-9a29-6a214abf857d}"/>
</p:tagLst>
</file>

<file path=ppt/tags/tag1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NOCLEAR" val="0"/>
  <p:tag name="KSO_WM_UNIT_VALUE" val="636"/>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 name="KSO_WM_TEMPLATE_CATEGORY" val="custom"/>
  <p:tag name="KSO_WM_TEMPLATE_INDEX" val="20205375"/>
  <p:tag name="KSO_WM_UNIT_ID" val="custom20205375_8*f*1"/>
  <p:tag name="KSO_WM_UNIT_SUBTYPE" val="a"/>
  <p:tag name="KSO_WM_UNIT_TEXT_FILL_FORE_SCHEMECOLOR_INDEX_BRIGHTNESS" val="0.15"/>
  <p:tag name="KSO_WM_UNIT_TEXT_FILL_FORE_SCHEMECOLOR_INDEX" val="13"/>
  <p:tag name="KSO_WM_UNIT_TEXT_FILL_TYPE" val="1"/>
</p:tagLst>
</file>

<file path=ppt/tags/tag1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5375"/>
  <p:tag name="KSO_WM_UNIT_ID" val="custom20205375_8*a*1"/>
  <p:tag name="KSO_WM_UNIT_ISNUMDGMTITLE"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0.xml><?xml version="1.0" encoding="utf-8"?>
<p:tagLst xmlns:p="http://schemas.openxmlformats.org/presentationml/2006/main">
  <p:tag name="KSO_WM_BEAUTIFY_FLAG" val="#wm#"/>
  <p:tag name="KSO_WM_TEMPLATE_SUBCATEGORY" val="0"/>
  <p:tag name="KSO_WM_SLIDE_ITEM_CNT" val="0"/>
  <p:tag name="KSO_WM_SLIDE_INDEX" val="8"/>
  <p:tag name="KSO_WM_TAG_VERSION" val="1.0"/>
  <p:tag name="KSO_WM_SLIDE_TYPE" val="text"/>
  <p:tag name="KSO_WM_SLIDE_SUBTYPE" val="pureTxt"/>
  <p:tag name="KSO_WM_SLIDE_SIZE" val="863*444"/>
  <p:tag name="KSO_WM_SLIDE_POSITION" val="47*47"/>
  <p:tag name="KSO_WM_SLIDE_LAYOUT" val="a_f"/>
  <p:tag name="KSO_WM_SLIDE_LAYOUT_CNT" val="1_1"/>
  <p:tag name="KSO_WM_TEMPLATE_MASTER_TYPE" val="1"/>
  <p:tag name="KSO_WM_TEMPLATE_COLOR_TYPE" val="1"/>
  <p:tag name="KSO_WM_TEMPLATE_CATEGORY" val="custom"/>
  <p:tag name="KSO_WM_TEMPLATE_INDEX" val="20205375"/>
  <p:tag name="KSO_WM_SLIDE_ID" val="custom20205375_8"/>
  <p:tag name="KSO_WM_SLIDE_BK_DARK_LIGHT" val="2"/>
  <p:tag name="KSO_WM_SLIDE_BACKGROUND_TYPE" val="general"/>
</p:tagLst>
</file>

<file path=ppt/tags/tag120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 name="WM_BEAUTIFY_SHAPE_IDENTITY" val="{9a818bcb-05c5-4834-bd2e-b9891f37661f}"/>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WM_BEAUTIFY_SHAPE_IDENTITY" val="{d56b9e5d-ec6d-44ed-a4a8-4542ce34a4b1}"/>
</p:tagLst>
</file>

<file path=ppt/tags/tag1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DIAGRAM_GROUP_CODE" val="l1-2"/>
  <p:tag name="KSO_WM_TEMPLATE_CATEGORY" val="custom"/>
  <p:tag name="KSO_WM_TEMPLATE_INDEX" val="20205375"/>
  <p:tag name="KSO_WM_UNIT_ID" val="custom20205375_10*a*1"/>
  <p:tag name="KSO_WM_UNIT_ISNUMDGMTITLE" val="0"/>
  <p:tag name="KSO_WM_UNIT_TEXT_FILL_FORE_SCHEMECOLOR_INDEX" val="13"/>
  <p:tag name="KSO_WM_UNIT_TEXT_FILL_TYPE" val="1"/>
  <p:tag name="KSO_WM_UNIT_USESOURCEFORMAT_APPLY" val="1"/>
</p:tagLst>
</file>

<file path=ppt/tags/tag1211.xml><?xml version="1.0" encoding="utf-8"?>
<p:tagLst xmlns:p="http://schemas.openxmlformats.org/presentationml/2006/main">
  <p:tag name="KSO_WM_TEMPLATE_SUBCATEGORY" val="0"/>
  <p:tag name="KSO_WM_SLIDE_ITEM_CNT" val="2"/>
  <p:tag name="KSO_WM_SLIDE_INDEX" val="10"/>
  <p:tag name="KSO_WM_TAG_VERSION" val="1.0"/>
  <p:tag name="KSO_WM_BEAUTIFY_FLAG" val="#wm#"/>
  <p:tag name="KSO_WM_SLIDE_TYPE" val="text"/>
  <p:tag name="KSO_WM_SLIDE_SUBTYPE" val="diag"/>
  <p:tag name="KSO_WM_SLIDE_SIZE" val="863.788*338.101"/>
  <p:tag name="KSO_WM_SLIDE_POSITION" val="47.9555*154.043"/>
  <p:tag name="KSO_WM_DIAGRAM_GROUP_CODE" val="l1-2"/>
  <p:tag name="KSO_WM_SLIDE_DIAGTYPE" val="l"/>
  <p:tag name="KSO_WM_SLIDE_LAYOUT" val="a_i_l"/>
  <p:tag name="KSO_WM_SLIDE_LAYOUT_CNT" val="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5375"/>
  <p:tag name="KSO_WM_SLIDE_ID" val="custom20205375_10"/>
  <p:tag name="KSO_WM_SLIDE_BK_DARK_LIGHT" val="2"/>
  <p:tag name="KSO_WM_SLIDE_BACKGROUND_TYPE" val="frame"/>
</p:tagLst>
</file>

<file path=ppt/tags/tag121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 name="WM_BEAUTIFY_SHAPE_IDENTITY" val="{1f26036c-ded1-4120-999e-2e7b114cbbc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WM_BEAUTIFY_SHAPE_IDENTITY" val="{9eb05d44-e03b-415b-94f6-09c04ef95c29}"/>
</p:tagLst>
</file>

<file path=ppt/tags/tag1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24.xml><?xml version="1.0" encoding="utf-8"?>
<p:tagLst xmlns:p="http://schemas.openxmlformats.org/presentationml/2006/main">
  <p:tag name="KSO_WM_BEAUTIFY_FLAG" val="#wm#"/>
  <p:tag name="KSO_WM_TEMPLATE_SUBCATEGORY" val="0"/>
  <p:tag name="KSO_WM_SLIDE_ITEM_CNT" val="0"/>
  <p:tag name="KSO_WM_SLIDE_INDEX" val="16"/>
  <p:tag name="KSO_WM_TAG_VERSION" val="1.0"/>
  <p:tag name="KSO_WM_SLIDE_TYPE" val="text"/>
  <p:tag name="KSO_WM_SLIDE_SUBTYPE" val="picTxt"/>
  <p:tag name="KSO_WM_SLIDE_SIZE" val="960*540"/>
  <p:tag name="KSO_WM_SLIDE_POSITION" val="0*0"/>
  <p:tag name="KSO_WM_SLIDE_LAYOUT" val="a_d_f_i"/>
  <p:tag name="KSO_WM_SLIDE_LAYOUT_CNT" val="1_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5375"/>
  <p:tag name="KSO_WM_SLIDE_ID" val="custom20205375_16"/>
  <p:tag name="KSO_WM_SLIDE_BK_DARK_LIGHT" val="2"/>
  <p:tag name="KSO_WM_SLIDE_BACKGROUND_TYPE" val="frame"/>
</p:tagLst>
</file>

<file path=ppt/tags/tag122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 name="WM_BEAUTIFY_SHAPE_IDENTITY" val="{1f26036c-ded1-4120-999e-2e7b114cbbc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WM_BEAUTIFY_SHAPE_IDENTITY" val="{9eb05d44-e03b-415b-94f6-09c04ef95c29}"/>
</p:tagLst>
</file>

<file path=ppt/tags/tag1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35.xml><?xml version="1.0" encoding="utf-8"?>
<p:tagLst xmlns:p="http://schemas.openxmlformats.org/presentationml/2006/main">
  <p:tag name="KSO_WM_BEAUTIFY_FLAG" val="#wm#"/>
  <p:tag name="KSO_WM_TEMPLATE_SUBCATEGORY" val="0"/>
  <p:tag name="KSO_WM_SLIDE_ITEM_CNT" val="0"/>
  <p:tag name="KSO_WM_SLIDE_INDEX" val="16"/>
  <p:tag name="KSO_WM_TAG_VERSION" val="1.0"/>
  <p:tag name="KSO_WM_SLIDE_TYPE" val="text"/>
  <p:tag name="KSO_WM_SLIDE_SUBTYPE" val="picTxt"/>
  <p:tag name="KSO_WM_SLIDE_SIZE" val="960*540"/>
  <p:tag name="KSO_WM_SLIDE_POSITION" val="0*0"/>
  <p:tag name="KSO_WM_SLIDE_LAYOUT" val="a_d_f_i"/>
  <p:tag name="KSO_WM_SLIDE_LAYOUT_CNT" val="1_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5375"/>
  <p:tag name="KSO_WM_SLIDE_ID" val="custom20205375_16"/>
  <p:tag name="KSO_WM_SLIDE_BK_DARK_LIGHT" val="2"/>
  <p:tag name="KSO_WM_SLIDE_BACKGROUND_TYPE" val="frame"/>
</p:tagLst>
</file>

<file path=ppt/tags/tag123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 name="WM_BEAUTIFY_SHAPE_IDENTITY" val="{1f26036c-ded1-4120-999e-2e7b114cbbc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WM_BEAUTIFY_SHAPE_IDENTITY" val="{9eb05d44-e03b-415b-94f6-09c04ef95c29}"/>
</p:tagLst>
</file>

<file path=ppt/tags/tag1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5375"/>
  <p:tag name="KSO_WM_UNIT_ID" val="custom20205375_15*a*1"/>
  <p:tag name="KSO_WM_UNIT_ISNUMDGMTITLE" val="0"/>
</p:tagLst>
</file>

<file path=ppt/tags/tag1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49.xml><?xml version="1.0" encoding="utf-8"?>
<p:tagLst xmlns:p="http://schemas.openxmlformats.org/presentationml/2006/main">
  <p:tag name="KSO_WM_BEAUTIFY_FLAG" val="#wm#"/>
  <p:tag name="KSO_WM_TEMPLATE_SUBCATEGORY" val="0"/>
  <p:tag name="KSO_WM_SLIDE_ITEM_CNT" val="0"/>
  <p:tag name="KSO_WM_SLIDE_INDEX" val="16"/>
  <p:tag name="KSO_WM_TAG_VERSION" val="1.0"/>
  <p:tag name="KSO_WM_SLIDE_TYPE" val="text"/>
  <p:tag name="KSO_WM_SLIDE_SUBTYPE" val="picTxt"/>
  <p:tag name="KSO_WM_SLIDE_SIZE" val="960*540"/>
  <p:tag name="KSO_WM_SLIDE_POSITION" val="0*0"/>
  <p:tag name="KSO_WM_SLIDE_LAYOUT" val="a_d_f_i"/>
  <p:tag name="KSO_WM_SLIDE_LAYOUT_CNT" val="1_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5375"/>
  <p:tag name="KSO_WM_SLIDE_ID" val="custom20205375_16"/>
  <p:tag name="KSO_WM_SLIDE_BK_DARK_LIGHT" val="2"/>
  <p:tag name="KSO_WM_SLIDE_BACKGROUND_TYPE" val="frame"/>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 name="WM_BEAUTIFY_SHAPE_IDENTITY" val="{1f26036c-ded1-4120-999e-2e7b114cbbc9}"/>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WM_BEAUTIFY_SHAPE_IDENTITY" val="{9eb05d44-e03b-415b-94f6-09c04ef95c29}"/>
</p:tagLst>
</file>

<file path=ppt/tags/tag1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5375"/>
  <p:tag name="KSO_WM_UNIT_ID" val="custom20205375_15*a*1"/>
  <p:tag name="KSO_WM_UNIT_ISNUMDGMTITLE" val="0"/>
</p:tagLst>
</file>

<file path=ppt/tags/tag1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
  <p:tag name="KSO_WM_UNIT_NOCLEAR" val="0"/>
  <p:tag name="KSO_WM_UNIT_VALUE" val="230"/>
  <p:tag name="KSO_WM_UNIT_TYPE" val="f"/>
  <p:tag name="KSO_WM_UNIT_INDEX" val="1"/>
  <p:tag name="KSO_WM_UNIT_BLOCK" val="0"/>
  <p:tag name="KSO_WM_TEMPLATE_CATEGORY" val="custom"/>
  <p:tag name="KSO_WM_TEMPLATE_INDEX" val="20205375"/>
  <p:tag name="KSO_WM_UNIT_ID" val="custom20205375_16*f*1"/>
  <p:tag name="KSO_WM_UNIT_SUBTYPE" val="a"/>
  <p:tag name="KSO_WM_UNIT_TEXT_FILL_FORE_SCHEMECOLOR_INDEX_BRIGHTNESS" val="0.15"/>
  <p:tag name="KSO_WM_UNIT_TEXT_FILL_FORE_SCHEMECOLOR_INDEX" val="13"/>
  <p:tag name="KSO_WM_UNIT_TEXT_FILL_TYPE" val="1"/>
</p:tagLst>
</file>

<file path=ppt/tags/tag1265.xml><?xml version="1.0" encoding="utf-8"?>
<p:tagLst xmlns:p="http://schemas.openxmlformats.org/presentationml/2006/main">
  <p:tag name="KSO_WM_BEAUTIFY_FLAG" val="#wm#"/>
  <p:tag name="KSO_WM_TEMPLATE_SUBCATEGORY" val="0"/>
  <p:tag name="KSO_WM_SLIDE_ITEM_CNT" val="0"/>
  <p:tag name="KSO_WM_SLIDE_INDEX" val="16"/>
  <p:tag name="KSO_WM_TAG_VERSION" val="1.0"/>
  <p:tag name="KSO_WM_SLIDE_TYPE" val="text"/>
  <p:tag name="KSO_WM_SLIDE_SUBTYPE" val="picTxt"/>
  <p:tag name="KSO_WM_SLIDE_SIZE" val="960*540"/>
  <p:tag name="KSO_WM_SLIDE_POSITION" val="0*0"/>
  <p:tag name="KSO_WM_SLIDE_LAYOUT" val="a_d_f_i"/>
  <p:tag name="KSO_WM_SLIDE_LAYOUT_CNT" val="1_1_1_1"/>
  <p:tag name="KSO_WM_SLIDE_LAYOUT_INFO" val="{&quot;direction&quot;:0,&quot;horizontalAlign&quot;:-1,&quot;verticalAlign&quot;:-1,&quot;type&quot;:0,&quot;diagramDirection&quot;:0,&quot;canSetOverLayout&quot;:0,&quot;isOverLayout&quot;:0,&quot;margin&quot;:{&quot;left&quot;:1.69,&quot;top&quot;:1.69,&quot;right&quot;:1.69,&quot;bottom&quot;:1.69},&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
  <p:tag name="KSO_WM_SLIDE_BACKGROUND" val="[&quot;general&quot;,&quot;frame&quot;]"/>
  <p:tag name="KSO_WM_SLIDE_RATIO" val="1.777778"/>
  <p:tag name="KSO_WM_TEMPLATE_MASTER_TYPE" val="1"/>
  <p:tag name="KSO_WM_TEMPLATE_COLOR_TYPE" val="1"/>
  <p:tag name="KSO_WM_TEMPLATE_CATEGORY" val="custom"/>
  <p:tag name="KSO_WM_TEMPLATE_INDEX" val="20205375"/>
  <p:tag name="KSO_WM_SLIDE_ID" val="custom20205375_16"/>
  <p:tag name="KSO_WM_SLIDE_BK_DARK_LIGHT" val="2"/>
  <p:tag name="KSO_WM_SLIDE_BACKGROUND_TYPE" val="frame"/>
</p:tagLst>
</file>

<file path=ppt/tags/tag1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a10f63a4-f380-46b2-93fa-530a6b832d82}"/>
</p:tagLst>
</file>

<file path=ppt/tags/tag1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单击此处添加大标题"/>
  <p:tag name="KSO_WM_UNIT_NOCLEAR" val="0"/>
  <p:tag name="KSO_WM_UNIT_VALUE" val="26"/>
  <p:tag name="KSO_WM_UNIT_TYPE" val="a"/>
  <p:tag name="KSO_WM_UNIT_INDEX" val="1"/>
  <p:tag name="KSO_WM_UNIT_BLOCK" val="0"/>
  <p:tag name="KSO_WM_TEMPLATE_CATEGORY" val="custom"/>
  <p:tag name="KSO_WM_TEMPLATE_INDEX" val="20205375"/>
  <p:tag name="KSO_WM_UNIT_ID" val="custom20205375_15*a*1"/>
  <p:tag name="KSO_WM_UNIT_ISNUMDGMTITLE" val="0"/>
</p:tagLst>
</file>

<file path=ppt/tags/tag1273.xml><?xml version="1.0" encoding="utf-8"?>
<p:tagLst xmlns:p="http://schemas.openxmlformats.org/presentationml/2006/main">
  <p:tag name="KSO_WM_TEMPLATE_SUBCATEGORY" val="0"/>
  <p:tag name="KSO_WM_SLIDE_ITEM_CNT" val="0"/>
  <p:tag name="KSO_WM_SLIDE_INDEX" val="15"/>
  <p:tag name="KSO_WM_TAG_VERSION" val="1.0"/>
  <p:tag name="KSO_WM_BEAUTIFY_FLAG" val="#wm#"/>
  <p:tag name="KSO_WM_SLIDE_TYPE" val="text"/>
  <p:tag name="KSO_WM_SLIDE_SUBTYPE" val="picTxt"/>
  <p:tag name="KSO_WM_SLIDE_SIZE" val="863*444"/>
  <p:tag name="KSO_WM_SLIDE_POSITION" val="47*47"/>
  <p:tag name="KSO_WM_SLIDE_LAYOUT" val="a_d"/>
  <p:tag name="KSO_WM_SLIDE_LAYOUT_CNT" val="1_3"/>
  <p:tag name="KSO_WM_TEMPLATE_MASTER_TYPE" val="1"/>
  <p:tag name="KSO_WM_TEMPLATE_COLOR_TYPE" val="1"/>
  <p:tag name="KSO_WM_TEMPLATE_CATEGORY" val="custom"/>
  <p:tag name="KSO_WM_TEMPLATE_INDEX" val="20205375"/>
  <p:tag name="KSO_WM_SLIDE_ID" val="custom20205375_15"/>
  <p:tag name="KSO_WM_SLIDE_BK_DARK_LIGHT" val="2"/>
  <p:tag name="KSO_WM_SLIDE_BACKGROUND_TYPE" val="general"/>
</p:tagLst>
</file>

<file path=ppt/tags/tag127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 name="WM_BEAUTIFY_SHAPE_IDENTITY" val="{328def76-e1ce-4175-821d-116a6a6df24d}"/>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 name="WM_BEAUTIFY_SHAPE_IDENTITY" val="{02131565-230e-4630-a83b-36f356fb684d}"/>
</p:tagLst>
</file>

<file path=ppt/tags/tag1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 name="WM_BEAUTIFY_SHAPE_IDENTITY" val="{f2283724-14f8-4267-b507-b182d2f076dd}"/>
</p:tagLst>
</file>

<file path=ppt/tags/tag1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一切新功能新服务，都要尊重用户，以用户为中心，把产品体验做到极致！"/>
  <p:tag name="KSO_WM_UNIT_NOCLEAR" val="0"/>
  <p:tag name="KSO_WM_UNIT_VALUE" val="40"/>
  <p:tag name="KSO_WM_UNIT_TYPE" val="f"/>
  <p:tag name="KSO_WM_UNIT_INDEX" val="1"/>
  <p:tag name="KSO_WM_UNIT_BLOCK" val="0"/>
  <p:tag name="KSO_WM_TEMPLATE_CATEGORY" val="custom"/>
  <p:tag name="KSO_WM_TEMPLATE_INDEX" val="20205375"/>
  <p:tag name="KSO_WM_UNIT_ID" val="custom20205375_17*f*1"/>
  <p:tag name="KSO_WM_UNIT_TEXT_SUBTYPE" val="a"/>
  <p:tag name="KSO_WM_UNIT_SUBTYPE" val="a"/>
  <p:tag name="KSO_WM_UNIT_TEXT_FILL_FORE_SCHEMECOLOR_INDEX_BRIGHTNESS" val="0.35"/>
  <p:tag name="KSO_WM_UNIT_TEXT_FILL_FORE_SCHEMECOLOR_INDEX" val="13"/>
  <p:tag name="KSO_WM_UNIT_TEXT_FILL_TYPE" val="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90.xml><?xml version="1.0" encoding="utf-8"?>
<p:tagLst xmlns:p="http://schemas.openxmlformats.org/presentationml/2006/main">
  <p:tag name="KSO_WM_TEMPLATE_SUBCATEGORY" val="0"/>
  <p:tag name="KSO_WM_SLIDE_ITEM_CNT" val="0"/>
  <p:tag name="KSO_WM_SLIDE_INDEX" val="17"/>
  <p:tag name="KSO_WM_TAG_VERSION" val="1.0"/>
  <p:tag name="KSO_WM_BEAUTIFY_FLAG" val="#wm#"/>
  <p:tag name="KSO_WM_SLIDE_TYPE" val="text"/>
  <p:tag name="KSO_WM_SLIDE_SUBTYPE" val="pureTxt"/>
  <p:tag name="KSO_WM_SLIDE_SIZE" val="960*540"/>
  <p:tag name="KSO_WM_SLIDE_POSITION" val="0*0"/>
  <p:tag name="KSO_WM_SLIDE_LAYOUT" val="f_g_i"/>
  <p:tag name="KSO_WM_SLIDE_LAYOUT_CNT" val="1_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TEMPLATE_MASTER_TYPE" val="1"/>
  <p:tag name="KSO_WM_TEMPLATE_COLOR_TYPE" val="1"/>
  <p:tag name="KSO_WM_TEMPLATE_CATEGORY" val="custom"/>
  <p:tag name="KSO_WM_TEMPLATE_INDEX" val="20205375"/>
  <p:tag name="KSO_WM_SLIDE_ID" val="custom20205375_17"/>
  <p:tag name="KSO_WM_SLIDE_BK_DARK_LIGHT" val="2"/>
  <p:tag name="KSO_WM_SLIDE_BACKGROUND_TYPE" val="belt"/>
</p:tagLst>
</file>

<file path=ppt/tags/tag1291.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05279_7*e*1"/>
  <p:tag name="KSO_WM_TEMPLATE_CATEGORY" val="custom"/>
  <p:tag name="KSO_WM_TEMPLATE_INDEX" val="20205279"/>
  <p:tag name="KSO_WM_UNIT_LAYERLEVEL" val="1"/>
  <p:tag name="KSO_WM_TAG_VERSION" val="1.0"/>
  <p:tag name="KSO_WM_BEAUTIFY_FLAG" val="#wm#"/>
  <p:tag name="KSO_WM_UNIT_PRESET_TEXT" val="PART  01"/>
  <p:tag name="KSO_WM_UNIT_TEXT_FILL_FORE_SCHEMECOLOR_INDEX_BRIGHTNESS" val="0"/>
  <p:tag name="KSO_WM_UNIT_TEXT_FILL_FORE_SCHEMECOLOR_INDEX" val="5"/>
  <p:tag name="KSO_WM_UNIT_TEXT_FILL_TYPE" val="1"/>
</p:tagLst>
</file>

<file path=ppt/tags/tag12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5279_7*a*1"/>
  <p:tag name="KSO_WM_TEMPLATE_CATEGORY" val="custom"/>
  <p:tag name="KSO_WM_TEMPLATE_INDEX" val="20205279"/>
  <p:tag name="KSO_WM_UNIT_LAYERLEVEL" val="1"/>
  <p:tag name="KSO_WM_TAG_VERSION" val="1.0"/>
  <p:tag name="KSO_WM_BEAUTIFY_FLAG" val="#wm#"/>
  <p:tag name="KSO_WM_UNIT_PRESET_TEXT" val="单击此处添加标题"/>
</p:tagLst>
</file>

<file path=ppt/tags/tag1293.xml><?xml version="1.0" encoding="utf-8"?>
<p:tagLst xmlns:p="http://schemas.openxmlformats.org/presentationml/2006/main">
  <p:tag name="KSO_WM_TEMPLATE_THUMBS_INDEX" val="1、4、7、12、13、14、15、16、17、18、20、24、25、28、33、36、40、43、44"/>
  <p:tag name="KSO_WM_SLIDE_ID" val="custom20205279_7"/>
  <p:tag name="KSO_WM_TEMPLATE_SUBCATEGORY" val="19"/>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79"/>
  <p:tag name="KSO_WM_SLIDE_LAYOUT" val="a_b_e"/>
  <p:tag name="KSO_WM_SLIDE_LAYOUT_CNT" val="1_1_1"/>
</p:tagLst>
</file>

<file path=ppt/tags/tag129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 name="WM_BEAUTIFY_SHAPE_IDENTITY" val="{ceb0d50e-5c04-4312-a1c9-bcb898c5d6fb}"/>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 name="WM_BEAUTIFY_SHAPE_IDENTITY" val="{44885541-7e4b-46ae-8722-e534abad8538}"/>
</p:tagLst>
</file>

<file path=ppt/tags/tag1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03.xml><?xml version="1.0" encoding="utf-8"?>
<p:tagLst xmlns:p="http://schemas.openxmlformats.org/presentationml/2006/main">
  <p:tag name="KSO_WM_UNIT_ISCONTENTSTITLE" val="0"/>
  <p:tag name="KSO_WM_UNIT_PRESET_TEXT" val="单击此处添加大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DEFAULT_FONT" val="32;44;4"/>
  <p:tag name="KSO_WM_UNIT_BLOCK" val="1"/>
  <p:tag name="KSO_WM_TEMPLATE_CATEGORY" val="custom"/>
  <p:tag name="KSO_WM_TEMPLATE_INDEX" val="20205375"/>
  <p:tag name="KSO_WM_UNIT_ID" val="custom20205375_21*a*1"/>
  <p:tag name="KSO_WM_UNIT_ISNUMDGMTITLE" val="0"/>
</p:tagLst>
</file>

<file path=ppt/tags/tag1304.xml><?xml version="1.0" encoding="utf-8"?>
<p:tagLst xmlns:p="http://schemas.openxmlformats.org/presentationml/2006/main">
  <p:tag name="KSO_WM_TEMPLATE_SUBCATEGORY" val="0"/>
  <p:tag name="KSO_WM_SLIDE_TYPE" val="text"/>
  <p:tag name="KSO_WM_SLIDE_SUBTYPE" val="picTxt"/>
  <p:tag name="KSO_WM_SLIDE_ITEM_CNT" val="0"/>
  <p:tag name="KSO_WM_SLIDE_INDEX" val="21"/>
  <p:tag name="KSO_WM_SLIDE_SIZE" val="960*540"/>
  <p:tag name="KSO_WM_SLIDE_POSITION" val="0*0"/>
  <p:tag name="KSO_WM_TAG_VERSION" val="1.0"/>
  <p:tag name="KSO_WM_BEAUTIFY_FLAG" val="#wm#"/>
  <p:tag name="KSO_WM_SLIDE_LAYOUT" val="a_d_f_i"/>
  <p:tag name="KSO_WM_SLIDE_LAYOUT_CNT" val="1_4_1_1"/>
  <p:tag name="KSO_WM_SLIDE_LAYOUT_INFO" val="{&quot;direction&quot;:0,&quot;horizontalAlign&quot;:0,&quot;verticalAlign&quot;:0,&quot;type&quot;:1,&quot;diagramDirection&quot;:0,&quot;canSetOverLayout&quot;:0,&quot;isOverLayout&quot;:0,&quot;normalSize&quot;:{&quot;size1&quot;:53.5},&quot;minSize&quot;:{&quot;size1&quot;:40.8},&quot;maxSize&quot;:{&quot;size1&quot;:67.1},&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1,&quot;verticalAlign&quot;:1,&quot;type&quot;:1,&quot;diagramDirection&quot;:0,&quot;canSetOverLayout&quot;:1,&quot;isOverLayout&quot;:0,&quot;margin&quot;:{&quot;left&quot;:1.688,&quot;top&quot;:1.679,&quot;right&quot;:1.688,&quot;bottom&quot;:1.358},&quot;marginOverLayout&quot;:{&quot;left&quot;:0.0,&quot;top&quot;:0.0,&quot;right&quot;:0.0,&quot;bottom&quot;:1.358},&quot;edge&quot;:{&quot;left&quot;:true,&quot;top&quot;:true,&quot;right&quot;:true,&quot;bottom&quot;:false}},{&quot;direction&quot;:0,&quot;horizontalAlign&quot;:0,&quot;verticalAlign&quot;:0,&quot;type&quot;:0,&quot;diagramDirection&quot;:0,&quot;canSetOverLayout&quot;:0,&quot;isOverLayout&quot;:0,&quot;margin&quot;:{&quot;left&quot;:1.681,&quot;top&quot;:0.026,&quot;right&quot;:1.695,&quot;bottom&quot;:2.688},&quot;edge&quot;:{&quot;left&quot;:true,&quot;top&quot;:false,&quot;right&quot;:true,&quot;bottom&quot;:true}}]}"/>
  <p:tag name="KSO_WM_SLIDE_CAN_ADD_NAVIGATION" val="1"/>
  <p:tag name="KSO_WM_SLIDE_BACKGROUND" val="[&quot;general&quot;,&quot;frame&quot;]"/>
  <p:tag name="KSO_WM_SLIDE_RATIO" val="1.777778"/>
  <p:tag name="KSO_WM_TEMPLATE_MASTER_TYPE" val="1"/>
  <p:tag name="KSO_WM_TEMPLATE_COLOR_TYPE" val="1"/>
  <p:tag name="KSO_WM_TEMPLATE_CATEGORY" val="custom"/>
  <p:tag name="KSO_WM_TEMPLATE_INDEX" val="20205375"/>
  <p:tag name="KSO_WM_SLIDE_ID" val="custom20205375_21"/>
  <p:tag name="KSO_WM_SLIDE_BK_DARK_LIGHT" val="2"/>
  <p:tag name="KSO_WM_SLIDE_BACKGROUND_TYPE" val="frame"/>
</p:tagLst>
</file>

<file path=ppt/tags/tag130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 name="WM_BEAUTIFY_SHAPE_IDENTITY" val="{328def76-e1ce-4175-821d-116a6a6df24d}"/>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 name="WM_BEAUTIFY_SHAPE_IDENTITY" val="{02131565-230e-4630-a83b-36f356fb684d}"/>
</p:tagLst>
</file>

<file path=ppt/tags/tag1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 name="WM_BEAUTIFY_SHAPE_IDENTITY" val="{f2283724-14f8-4267-b507-b182d2f076dd}"/>
</p:tagLst>
</file>

<file path=ppt/tags/tag1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一切新功能新服务，都要尊重用户，以用户为中心，把产品体验做到极致！"/>
  <p:tag name="KSO_WM_UNIT_NOCLEAR" val="0"/>
  <p:tag name="KSO_WM_UNIT_VALUE" val="40"/>
  <p:tag name="KSO_WM_UNIT_TYPE" val="f"/>
  <p:tag name="KSO_WM_UNIT_INDEX" val="1"/>
  <p:tag name="KSO_WM_UNIT_BLOCK" val="0"/>
  <p:tag name="KSO_WM_TEMPLATE_CATEGORY" val="custom"/>
  <p:tag name="KSO_WM_TEMPLATE_INDEX" val="20205375"/>
  <p:tag name="KSO_WM_UNIT_ID" val="custom20205375_17*f*1"/>
  <p:tag name="KSO_WM_UNIT_TEXT_SUBTYPE" val="a"/>
  <p:tag name="KSO_WM_UNIT_SUBTYPE" val="a"/>
  <p:tag name="KSO_WM_UNIT_TEXT_FILL_FORE_SCHEMECOLOR_INDEX_BRIGHTNESS" val="0.35"/>
  <p:tag name="KSO_WM_UNIT_TEXT_FILL_FORE_SCHEMECOLOR_INDEX" val="13"/>
  <p:tag name="KSO_WM_UNIT_TEXT_FILL_TYPE" val="1"/>
</p:tagLst>
</file>

<file path=ppt/tags/tag1321.xml><?xml version="1.0" encoding="utf-8"?>
<p:tagLst xmlns:p="http://schemas.openxmlformats.org/presentationml/2006/main">
  <p:tag name="KSO_WM_TEMPLATE_SUBCATEGORY" val="0"/>
  <p:tag name="KSO_WM_SLIDE_ITEM_CNT" val="0"/>
  <p:tag name="KSO_WM_SLIDE_INDEX" val="17"/>
  <p:tag name="KSO_WM_TAG_VERSION" val="1.0"/>
  <p:tag name="KSO_WM_BEAUTIFY_FLAG" val="#wm#"/>
  <p:tag name="KSO_WM_SLIDE_TYPE" val="text"/>
  <p:tag name="KSO_WM_SLIDE_SUBTYPE" val="pureTxt"/>
  <p:tag name="KSO_WM_SLIDE_SIZE" val="960*540"/>
  <p:tag name="KSO_WM_SLIDE_POSITION" val="0*0"/>
  <p:tag name="KSO_WM_SLIDE_LAYOUT" val="f_g_i"/>
  <p:tag name="KSO_WM_SLIDE_LAYOUT_CNT" val="1_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TEMPLATE_MASTER_TYPE" val="1"/>
  <p:tag name="KSO_WM_TEMPLATE_COLOR_TYPE" val="1"/>
  <p:tag name="KSO_WM_TEMPLATE_CATEGORY" val="custom"/>
  <p:tag name="KSO_WM_TEMPLATE_INDEX" val="20205375"/>
  <p:tag name="KSO_WM_SLIDE_ID" val="custom20205375_17"/>
  <p:tag name="KSO_WM_SLIDE_BK_DARK_LIGHT" val="2"/>
  <p:tag name="KSO_WM_SLIDE_BACKGROUND_TYPE" val="belt"/>
</p:tagLst>
</file>

<file path=ppt/tags/tag1322.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05279_7*e*1"/>
  <p:tag name="KSO_WM_TEMPLATE_CATEGORY" val="custom"/>
  <p:tag name="KSO_WM_TEMPLATE_INDEX" val="20205279"/>
  <p:tag name="KSO_WM_UNIT_LAYERLEVEL" val="1"/>
  <p:tag name="KSO_WM_TAG_VERSION" val="1.0"/>
  <p:tag name="KSO_WM_BEAUTIFY_FLAG" val="#wm#"/>
  <p:tag name="KSO_WM_UNIT_PRESET_TEXT" val="PART  01"/>
  <p:tag name="KSO_WM_UNIT_TEXT_FILL_FORE_SCHEMECOLOR_INDEX_BRIGHTNESS" val="0"/>
  <p:tag name="KSO_WM_UNIT_TEXT_FILL_FORE_SCHEMECOLOR_INDEX" val="5"/>
  <p:tag name="KSO_WM_UNIT_TEXT_FILL_TYPE" val="1"/>
</p:tagLst>
</file>

<file path=ppt/tags/tag132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5279_7*a*1"/>
  <p:tag name="KSO_WM_TEMPLATE_CATEGORY" val="custom"/>
  <p:tag name="KSO_WM_TEMPLATE_INDEX" val="20205279"/>
  <p:tag name="KSO_WM_UNIT_LAYERLEVEL" val="1"/>
  <p:tag name="KSO_WM_TAG_VERSION" val="1.0"/>
  <p:tag name="KSO_WM_BEAUTIFY_FLAG" val="#wm#"/>
  <p:tag name="KSO_WM_UNIT_PRESET_TEXT" val="单击此处添加标题"/>
</p:tagLst>
</file>

<file path=ppt/tags/tag1324.xml><?xml version="1.0" encoding="utf-8"?>
<p:tagLst xmlns:p="http://schemas.openxmlformats.org/presentationml/2006/main">
  <p:tag name="KSO_WM_TEMPLATE_THUMBS_INDEX" val="1、4、7、12、13、14、15、16、17、18、20、24、25、28、33、36、40、43、44"/>
  <p:tag name="KSO_WM_SLIDE_ID" val="custom20205279_7"/>
  <p:tag name="KSO_WM_TEMPLATE_SUBCATEGORY" val="19"/>
  <p:tag name="KSO_WM_TEMPLATE_MASTER_TYPE" val="1"/>
  <p:tag name="KSO_WM_TEMPLATE_COLOR_TYPE" val="1"/>
  <p:tag name="KSO_WM_SLIDE_TYPE" val="sectionTitle"/>
  <p:tag name="KSO_WM_SLIDE_SUBTYPE" val="pureTxt"/>
  <p:tag name="KSO_WM_SLIDE_ITEM_CNT" val="0"/>
  <p:tag name="KSO_WM_SLIDE_INDEX" val="7"/>
  <p:tag name="KSO_WM_TAG_VERSION" val="1.0"/>
  <p:tag name="KSO_WM_BEAUTIFY_FLAG" val="#wm#"/>
  <p:tag name="KSO_WM_TEMPLATE_CATEGORY" val="custom"/>
  <p:tag name="KSO_WM_TEMPLATE_INDEX" val="20205279"/>
  <p:tag name="KSO_WM_SLIDE_LAYOUT" val="a_b_e"/>
  <p:tag name="KSO_WM_SLIDE_LAYOUT_CNT" val="1_1_1"/>
</p:tagLst>
</file>

<file path=ppt/tags/tag1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6953b155-9b21-4bbe-a7f2-cba983404f89}"/>
</p:tagLst>
</file>

<file path=ppt/tags/tag1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31.xml><?xml version="1.0" encoding="utf-8"?>
<p:tagLst xmlns:p="http://schemas.openxmlformats.org/presentationml/2006/main">
  <p:tag name="KSO_WM_UNIT_ISCONTENTSTITLE" val="0"/>
  <p:tag name="KSO_WM_UNIT_PRESET_TEXT" val="单击此处&#13;添加大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DEFAULT_FONT" val="32;36;4"/>
  <p:tag name="KSO_WM_UNIT_BLOCK" val="0"/>
  <p:tag name="KSO_WM_TEMPLATE_CATEGORY" val="custom"/>
  <p:tag name="KSO_WM_TEMPLATE_INDEX" val="20205375"/>
  <p:tag name="KSO_WM_UNIT_ID" val="custom20205375_18*a*1"/>
  <p:tag name="KSO_WM_UNIT_ISNUMDGMTITLE" val="0"/>
  <p:tag name="KSO_WM_UNIT_TEXT_FILL_FORE_SCHEMECOLOR_INDEX_BRIGHTNESS" val="0.15"/>
  <p:tag name="KSO_WM_UNIT_TEXT_FILL_FORE_SCHEMECOLOR_INDEX" val="13"/>
  <p:tag name="KSO_WM_UNIT_TEXT_FILL_TYPE" val="1"/>
</p:tagLst>
</file>

<file path=ppt/tags/tag1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BLOCK" val="0"/>
  <p:tag name="KSO_WM_UNIT_SM_LIMIT_TYPE" val="1"/>
  <p:tag name="KSO_WM_TEMPLATE_CATEGORY" val="custom"/>
  <p:tag name="KSO_WM_TEMPLATE_INDEX" val="20205375"/>
  <p:tag name="KSO_WM_UNIT_ID" val="custom20205375_18*i*3"/>
  <p:tag name="KSO_WM_UNIT_TYPE" val="i"/>
  <p:tag name="KSO_WM_UNIT_INDEX" val="3"/>
  <p:tag name="KSO_WM_UNIT_LINE_FORE_SCHEMECOLOR_INDEX_BRIGHTNESS" val="0.35"/>
  <p:tag name="KSO_WM_UNIT_LINE_FORE_SCHEMECOLOR_INDEX" val="13"/>
  <p:tag name="KSO_WM_UNIT_LINE_FILL_TYPE" val="2"/>
</p:tagLst>
</file>

<file path=ppt/tags/tag1333.xml><?xml version="1.0" encoding="utf-8"?>
<p:tagLst xmlns:p="http://schemas.openxmlformats.org/presentationml/2006/main">
  <p:tag name="KSO_WM_TEMPLATE_SUBCATEGORY" val="0"/>
  <p:tag name="KSO_WM_SLIDE_ITEM_CNT" val="0"/>
  <p:tag name="KSO_WM_SLIDE_INDEX" val="18"/>
  <p:tag name="KSO_WM_TAG_VERSION" val="1.0"/>
  <p:tag name="KSO_WM_BEAUTIFY_FLAG" val="#wm#"/>
  <p:tag name="KSO_WM_SLIDE_LAYOUT" val="a_d_f_i"/>
  <p:tag name="KSO_WM_SLIDE_LAYOUT_CNT" val="1_2_1_1"/>
  <p:tag name="KSO_WM_SLIDE_TYPE" val="text"/>
  <p:tag name="KSO_WM_SLIDE_SUBTYPE" val="picTxt"/>
  <p:tag name="KSO_WM_SLIDE_SIZE" val="960*540"/>
  <p:tag name="KSO_WM_SLIDE_POSITION" val="0*0"/>
  <p:tag name="KSO_WM_SLIDE_LAYOUT_INFO" val="{&quot;direction&quot;:1,&quot;horizontalAlign&quot;:-1,&quot;verticalAlign&quot;:-1,&quot;type&quot;:0,&quot;diagramDirection&quot;:0,&quot;canSetOverLayout&quot;:0,&quot;isOverLayout&quot;:0,&quot;normalSize&quot;:{&quot;size1&quot;:33.4},&quot;minSize&quot;:{&quot;size1&quot;:33.4},&quot;maxSize&quot;:{&quot;size1&quot;:33.4},&quot;edge&quot;:{&quot;left&quot;:true,&quot;top&quot;:true,&quot;right&quot;:true,&quot;bottom&quot;:true},&quot;backgroundInfo&quot;:[{&quot;type&quot;:&quot;general&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1,&quot;isOverLayout&quot;:1,&quot;margin&quot;:{&quot;left&quot;:1.27,&quot;top&quot;:1.69,&quot;right&quot;:0.026,&quot;bottom&quot;:1.69},&quot;marginOverLayout&quot;:{&quot;left&quot;:0.0,&quot;top&quot;:0.0,&quot;right&quot;:0.026,&quot;bottom&quot;:0.0},&quot;edge&quot;:{&quot;left&quot;:true,&quot;top&quot;:true,&quot;right&quot;:false,&quot;bottom&quot;:true}},{&quot;direction&quot;:1,&quot;horizontalAlign&quot;:-1,&quot;verticalAlign&quot;:-1,&quot;type&quot;:0,&quot;diagramDirection&quot;:0,&quot;canSetOverLayout&quot;:0,&quot;isOverLayout&quot;:0,&quot;normalSize&quot;:{&quot;size1&quot;:49.8},&quot;minSize&quot;:{&quot;size1&quot;:49.8},&quot;maxSize&quot;:{&quot;size1&quot;:49.8},&quot;edge&quot;:{&quot;left&quot;:false,&quot;top&quot;:true,&quot;right&quot;:true,&quot;bottom&quot;:true},&quot;subLayout&quot;:[{&quot;direction&quot;:0,&quot;horizontalAlign&quot;:0,&quot;verticalAlign&quot;:1,&quot;type&quot;:0,&quot;diagramDirection&quot;:0,&quot;canSetOverLayout&quot;:0,&quot;isOverLayout&quot;:0,&quot;margin&quot;:{&quot;left&quot;:1.27,&quot;top&quot;:1.69,&quot;right&quot;:1.27,&quot;bottom&quot;:1.69},&quot;edge&quot;:{&quot;left&quot;:false,&quot;top&quot;:true,&quot;right&quot;:false,&quot;bottom&quot;:true}},{&quot;direction&quot;:0,&quot;horizontalAlign&quot;:0,&quot;verticalAlign&quot;:1,&quot;type&quot;:0,&quot;diagramDirection&quot;:0,&quot;canSetOverLayout&quot;:1,&quot;isOverLayout&quot;:1,&quot;margin&quot;:{&quot;left&quot;:0.026,&quot;top&quot;:1.69,&quot;right&quot;:1.27,&quot;bottom&quot;:1.69},&quot;marginOverLayout&quot;:{&quot;left&quot;:0.026,&quot;top&quot;:0.0,&quot;right&quot;:0.0,&quot;bottom&quot;:0.0},&quot;edge&quot;:{&quot;left&quot;:false,&quot;top&quot;:true,&quot;right&quot;:true,&quot;bottom&quot;:true}}]}]}"/>
  <p:tag name="KSO_WM_SLIDE_CAN_ADD_NAVIGATION" val="1"/>
  <p:tag name="KSO_WM_SLIDE_BACKGROUND" val="[&quot;general&quot;]"/>
  <p:tag name="KSO_WM_SLIDE_RATIO" val="1.777778"/>
  <p:tag name="KSO_WM_TEMPLATE_MASTER_TYPE" val="1"/>
  <p:tag name="KSO_WM_TEMPLATE_COLOR_TYPE" val="1"/>
  <p:tag name="KSO_WM_TEMPLATE_CATEGORY" val="custom"/>
  <p:tag name="KSO_WM_TEMPLATE_INDEX" val="20205375"/>
  <p:tag name="KSO_WM_SLIDE_ID" val="custom20205375_18"/>
  <p:tag name="KSO_WM_SLIDE_BK_DARK_LIGHT" val="2"/>
  <p:tag name="KSO_WM_SLIDE_BACKGROUND_TYPE" val="general"/>
</p:tagLst>
</file>

<file path=ppt/tags/tag13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 name="WM_BEAUTIFY_SHAPE_IDENTITY" val="{328def76-e1ce-4175-821d-116a6a6df24d}"/>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 name="WM_BEAUTIFY_SHAPE_IDENTITY" val="{02131565-230e-4630-a83b-36f356fb684d}"/>
</p:tagLst>
</file>

<file path=ppt/tags/tag1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 name="WM_BEAUTIFY_SHAPE_IDENTITY" val="{f2283724-14f8-4267-b507-b182d2f076dd}"/>
</p:tagLst>
</file>

<file path=ppt/tags/tag1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 name="KSO_WM_UNIT_FILL_FORE_SCHEMECOLOR_INDEX_BRIGHTNESS" val="-0.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PRESET_TEXT" val="一切新功能新服务，都要尊重用户，以用户为中心，把产品体验做到极致！"/>
  <p:tag name="KSO_WM_UNIT_NOCLEAR" val="0"/>
  <p:tag name="KSO_WM_UNIT_VALUE" val="40"/>
  <p:tag name="KSO_WM_UNIT_TYPE" val="f"/>
  <p:tag name="KSO_WM_UNIT_INDEX" val="1"/>
  <p:tag name="KSO_WM_UNIT_BLOCK" val="0"/>
  <p:tag name="KSO_WM_TEMPLATE_CATEGORY" val="custom"/>
  <p:tag name="KSO_WM_TEMPLATE_INDEX" val="20205375"/>
  <p:tag name="KSO_WM_UNIT_ID" val="custom20205375_17*f*1"/>
  <p:tag name="KSO_WM_UNIT_TEXT_SUBTYPE" val="a"/>
  <p:tag name="KSO_WM_UNIT_SUBTYPE" val="a"/>
  <p:tag name="KSO_WM_UNIT_TEXT_FILL_FORE_SCHEMECOLOR_INDEX_BRIGHTNESS" val="0.35"/>
  <p:tag name="KSO_WM_UNIT_TEXT_FILL_FORE_SCHEMECOLOR_INDEX" val="13"/>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0.xml><?xml version="1.0" encoding="utf-8"?>
<p:tagLst xmlns:p="http://schemas.openxmlformats.org/presentationml/2006/main">
  <p:tag name="KSO_WM_TEMPLATE_SUBCATEGORY" val="0"/>
  <p:tag name="KSO_WM_SLIDE_ITEM_CNT" val="0"/>
  <p:tag name="KSO_WM_SLIDE_INDEX" val="17"/>
  <p:tag name="KSO_WM_TAG_VERSION" val="1.0"/>
  <p:tag name="KSO_WM_BEAUTIFY_FLAG" val="#wm#"/>
  <p:tag name="KSO_WM_SLIDE_TYPE" val="text"/>
  <p:tag name="KSO_WM_SLIDE_SUBTYPE" val="pureTxt"/>
  <p:tag name="KSO_WM_SLIDE_SIZE" val="960*540"/>
  <p:tag name="KSO_WM_SLIDE_POSITION" val="0*0"/>
  <p:tag name="KSO_WM_SLIDE_LAYOUT" val="f_g_i"/>
  <p:tag name="KSO_WM_SLIDE_LAYOUT_CNT" val="1_1_1"/>
  <p:tag name="KSO_WM_SLIDE_LAYOUT_INFO" val="{&quot;direction&quot;:0,&quot;horizontalAlign&quot;:-1,&quot;verticalAlign&quot;:-1,&quot;type&quot;:0,&quot;diagramDirection&quot;:0,&quot;canSetOverLayout&quot;:0,&quot;isOverLayout&quot;:0,&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belt&quot;,&quot;left&quot;:0.0,&quot;top&quot;:0.0,&quot;right&quot;:0.0,&quot;bottom&quot;:0.0,&quot;leftAbs&quot;:false,&quot;topAbs&quot;:false,&quot;rightAbs&quot;:false,&quot;bottomAbs&quot;:false}]}"/>
  <p:tag name="KSO_WM_SLIDE_BACKGROUND" val="[&quot;general&quot;,&quot;belt&quot;]"/>
  <p:tag name="KSO_WM_SLIDE_RATIO" val="1.777778"/>
  <p:tag name="KSO_WM_TEMPLATE_MASTER_TYPE" val="1"/>
  <p:tag name="KSO_WM_TEMPLATE_COLOR_TYPE" val="1"/>
  <p:tag name="KSO_WM_TEMPLATE_CATEGORY" val="custom"/>
  <p:tag name="KSO_WM_TEMPLATE_INDEX" val="20205375"/>
  <p:tag name="KSO_WM_SLIDE_ID" val="custom20205375_17"/>
  <p:tag name="KSO_WM_SLIDE_BK_DARK_LIGHT" val="2"/>
  <p:tag name="KSO_WM_SLIDE_BACKGROUND_TYPE" val="belt"/>
</p:tagLst>
</file>

<file path=ppt/tags/tag1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279_27*i*1"/>
  <p:tag name="KSO_WM_TEMPLATE_CATEGORY" val="custom"/>
  <p:tag name="KSO_WM_TEMPLATE_INDEX" val="20205279"/>
  <p:tag name="KSO_WM_UNIT_LAYERLEVEL" val="1"/>
  <p:tag name="KSO_WM_TAG_VERSION" val="1.0"/>
  <p:tag name="KSO_WM_BEAUTIFY_FLAG" val="#wm#"/>
  <p:tag name="KSO_WM_UNIT_LINE_FORE_SCHEMECOLOR_INDEX_BRIGHTNESS" val="0"/>
  <p:tag name="KSO_WM_UNIT_LINE_FORE_SCHEMECOLOR_INDEX" val="14"/>
  <p:tag name="KSO_WM_UNIT_LINE_FILL_TYPE" val="2"/>
</p:tagLst>
</file>

<file path=ppt/tags/tag1352.xml><?xml version="1.0" encoding="utf-8"?>
<p:tagLst xmlns:p="http://schemas.openxmlformats.org/presentationml/2006/main">
  <p:tag name="KSO_WM_UNIT_ISCONTENTSTITLE" val="0"/>
  <p:tag name="KSO_WM_UNIT_ISNUMDGMTITLE" val="0"/>
  <p:tag name="KSO_WM_UNIT_NOCLEAR" val="1"/>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custom20205279_27*a*1"/>
  <p:tag name="KSO_WM_TEMPLATE_CATEGORY" val="custom"/>
  <p:tag name="KSO_WM_TEMPLATE_INDEX" val="20205279"/>
  <p:tag name="KSO_WM_UNIT_LAYERLEVEL" val="1"/>
  <p:tag name="KSO_WM_TAG_VERSION" val="1.0"/>
  <p:tag name="KSO_WM_BEAUTIFY_FLAG" val="#wm#"/>
  <p:tag name="KSO_WM_UNIT_PRESET_TEXT" val="谢谢聆听"/>
</p:tagLst>
</file>

<file path=ppt/tags/tag1353.xml><?xml version="1.0" encoding="utf-8"?>
<p:tagLst xmlns:p="http://schemas.openxmlformats.org/presentationml/2006/main">
  <p:tag name="KSO_WM_UNIT_ISCONTENTSTITLE" val="0"/>
  <p:tag name="KSO_WM_UNIT_ISNUMDGMTITLE" val="0"/>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custom20205279_27*b*1"/>
  <p:tag name="KSO_WM_TEMPLATE_CATEGORY" val="custom"/>
  <p:tag name="KSO_WM_TEMPLATE_INDEX" val="20205279"/>
  <p:tag name="KSO_WM_UNIT_LAYERLEVEL" val="1"/>
  <p:tag name="KSO_WM_TAG_VERSION" val="1.0"/>
  <p:tag name="KSO_WM_BEAUTIFY_FLAG" val="#wm#"/>
  <p:tag name="KSO_WM_UNIT_PRESET_TEXT" val="单击此处添加副标题"/>
  <p:tag name="KSO_WM_UNIT_TEXT_FILL_FORE_SCHEMECOLOR_INDEX_BRIGHTNESS" val="0"/>
  <p:tag name="KSO_WM_UNIT_TEXT_FILL_FORE_SCHEMECOLOR_INDEX" val="14"/>
  <p:tag name="KSO_WM_UNIT_TEXT_FILL_TYPE" val="1"/>
</p:tagLst>
</file>

<file path=ppt/tags/tag1354.xml><?xml version="1.0" encoding="utf-8"?>
<p:tagLst xmlns:p="http://schemas.openxmlformats.org/presentationml/2006/main">
  <p:tag name="KSO_WM_SLIDE_ID" val="custom20205279_27"/>
  <p:tag name="KSO_WM_TEMPLATE_SUBCATEGORY" val="0"/>
  <p:tag name="KSO_WM_TEMPLATE_MASTER_TYPE" val="1"/>
  <p:tag name="KSO_WM_TEMPLATE_COLOR_TYPE" val="1"/>
  <p:tag name="KSO_WM_SLIDE_TYPE" val="endPage"/>
  <p:tag name="KSO_WM_SLIDE_SUBTYPE" val="pureTxt"/>
  <p:tag name="KSO_WM_SLIDE_ITEM_CNT" val="0"/>
  <p:tag name="KSO_WM_SLIDE_INDEX" val="27"/>
  <p:tag name="KSO_WM_TAG_VERSION" val="1.0"/>
  <p:tag name="KSO_WM_BEAUTIFY_FLAG" val="#wm#"/>
  <p:tag name="KSO_WM_TEMPLATE_CATEGORY" val="custom"/>
  <p:tag name="KSO_WM_TEMPLATE_INDEX" val="20205279"/>
  <p:tag name="KSO_WM_SLIDE_LAYOUT" val="a_b"/>
  <p:tag name="KSO_WM_SLIDE_LAYOUT_CNT" val="1_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Lst>
</file>

<file path=ppt/tags/tag2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4*i*6"/>
  <p:tag name="KSO_WM_UNIT_LAYERLEVEL" val="1"/>
  <p:tag name="KSO_WM_TAG_VERSION" val="1.0"/>
  <p:tag name="KSO_WM_BEAUTIFY_FLAG" val="#wm#"/>
  <p:tag name="KSO_WM_SLIDE_BACKGROUND_TYPE" val="leftRight"/>
  <p:tag name="KSO_WM_SLIDE_BK_DARK_LIGHT" val="2"/>
</p:tagLst>
</file>

<file path=ppt/tags/tag24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24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4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 name="KSO_WM_SLIDE_BACKGROUND_TYPE" val="topBottom"/>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5*i*6"/>
  <p:tag name="KSO_WM_UNIT_LAYERLEVEL" val="1"/>
  <p:tag name="KSO_WM_TAG_VERSION" val="1.0"/>
  <p:tag name="KSO_WM_BEAUTIFY_FLAG" val="#wm#"/>
  <p:tag name="KSO_WM_SLIDE_BACKGROUND_TYPE" val="topBottom"/>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5*i*7"/>
  <p:tag name="KSO_WM_UNIT_LAYERLEVEL" val="1"/>
  <p:tag name="KSO_WM_TAG_VERSION" val="1.0"/>
  <p:tag name="KSO_WM_BEAUTIFY_FLAG" val="#wm#"/>
  <p:tag name="KSO_WM_SLIDE_BACKGROUND_TYPE" val="topBottom"/>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5*i*8"/>
  <p:tag name="KSO_WM_UNIT_LAYERLEVEL" val="1"/>
  <p:tag name="KSO_WM_TAG_VERSION" val="1.0"/>
  <p:tag name="KSO_WM_BEAUTIFY_FLAG" val="#wm#"/>
  <p:tag name="KSO_WM_SLIDE_BACKGROUND_TYPE" val="topBottom"/>
  <p:tag name="KSO_WM_SLIDE_BK_DARK_LIGHT" val="2"/>
</p:tagLst>
</file>

<file path=ppt/tags/tag25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5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6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6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6*i*4"/>
  <p:tag name="KSO_WM_UNIT_LAYERLEVEL" val="1"/>
  <p:tag name="KSO_WM_TAG_VERSION" val="1.0"/>
  <p:tag name="KSO_WM_BEAUTIFY_FLAG" val="#wm#"/>
  <p:tag name="KSO_WM_SLIDE_BACKGROUND_TYPE" val="bottomTop"/>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6*i*5"/>
  <p:tag name="KSO_WM_UNIT_LAYERLEVEL" val="1"/>
  <p:tag name="KSO_WM_TAG_VERSION" val="1.0"/>
  <p:tag name="KSO_WM_BEAUTIFY_FLAG" val="#wm#"/>
  <p:tag name="KSO_WM_SLIDE_BACKGROUND_TYPE" val="bottomTop"/>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6*i*6"/>
  <p:tag name="KSO_WM_UNIT_LAYERLEVEL" val="1"/>
  <p:tag name="KSO_WM_TAG_VERSION" val="1.0"/>
  <p:tag name="KSO_WM_BEAUTIFY_FLAG" val="#wm#"/>
  <p:tag name="KSO_WM_SLIDE_BACKGROUND_TYPE" val="bottomTop"/>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6*i*7"/>
  <p:tag name="KSO_WM_UNIT_LAYERLEVEL" val="1"/>
  <p:tag name="KSO_WM_TAG_VERSION" val="1.0"/>
  <p:tag name="KSO_WM_BEAUTIFY_FLAG" val="#wm#"/>
  <p:tag name="KSO_WM_SLIDE_BACKGROUND_TYPE" val="bottomTop"/>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6*i*8"/>
  <p:tag name="KSO_WM_UNIT_LAYERLEVEL" val="1"/>
  <p:tag name="KSO_WM_TAG_VERSION" val="1.0"/>
  <p:tag name="KSO_WM_BEAUTIFY_FLAG" val="#wm#"/>
  <p:tag name="KSO_WM_SLIDE_BACKGROUND_TYPE" val="bottomTop"/>
  <p:tag name="KSO_WM_SLIDE_BK_DARK_LIGHT" val="2"/>
</p:tagLst>
</file>

<file path=ppt/tags/tag27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27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7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7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7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 name="KSO_WM_SLIDE_BACKGROUND_TYPE" val="navigation"/>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 name="KSO_WM_SLIDE_BACKGROUND_TYPE" val="navigation"/>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7*i*6"/>
  <p:tag name="KSO_WM_UNIT_LAYERLEVEL" val="1"/>
  <p:tag name="KSO_WM_TAG_VERSION" val="1.0"/>
  <p:tag name="KSO_WM_BEAUTIFY_FLAG" val="#wm#"/>
  <p:tag name="KSO_WM_SLIDE_BACKGROUND_TYPE" val="navigation"/>
  <p:tag name="KSO_WM_SLIDE_BK_DARK_LIGHT" val="2"/>
</p:tagLst>
</file>

<file path=ppt/tags/tag28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28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8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8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8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8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9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9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9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Lst>
</file>

<file path=ppt/tags/tag30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0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1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1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8.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79"/>
  <p:tag name="KSO_WM_TEMPLATE_THUMBS_INDEX" val="1、4、6、9、11、14、17、19、21、22、23、24、26"/>
  <p:tag name="KSO_WM_TEMPLATE_MASTER_THUMB_INDEX" val="1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4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4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4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Lst>
</file>

<file path=ppt/tags/tag44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44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44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44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44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 name="KSO_WM_SLIDE_BK_DARK_LIGHT" val="2"/>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4*i*6"/>
  <p:tag name="KSO_WM_UNIT_LAYERLEVEL" val="1"/>
  <p:tag name="KSO_WM_TAG_VERSION" val="1.0"/>
  <p:tag name="KSO_WM_BEAUTIFY_FLAG" val="#wm#"/>
  <p:tag name="KSO_WM_SLIDE_BACKGROUND_TYPE" val="leftRight"/>
  <p:tag name="KSO_WM_SLIDE_BK_DARK_LIGHT" val="2"/>
</p:tagLst>
</file>

<file path=ppt/tags/tag45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45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45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45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45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45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46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 name="KSO_WM_SLIDE_BACKGROUND_TYPE" val="topBottom"/>
  <p:tag name="KSO_WM_SLIDE_BK_DARK_LIGHT" val="2"/>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5*i*6"/>
  <p:tag name="KSO_WM_UNIT_LAYERLEVEL" val="1"/>
  <p:tag name="KSO_WM_TAG_VERSION" val="1.0"/>
  <p:tag name="KSO_WM_BEAUTIFY_FLAG" val="#wm#"/>
  <p:tag name="KSO_WM_SLIDE_BACKGROUND_TYPE" val="topBottom"/>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5*i*7"/>
  <p:tag name="KSO_WM_UNIT_LAYERLEVEL" val="1"/>
  <p:tag name="KSO_WM_TAG_VERSION" val="1.0"/>
  <p:tag name="KSO_WM_BEAUTIFY_FLAG" val="#wm#"/>
  <p:tag name="KSO_WM_SLIDE_BACKGROUND_TYPE" val="topBottom"/>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5*i*8"/>
  <p:tag name="KSO_WM_UNIT_LAYERLEVEL" val="1"/>
  <p:tag name="KSO_WM_TAG_VERSION" val="1.0"/>
  <p:tag name="KSO_WM_BEAUTIFY_FLAG" val="#wm#"/>
  <p:tag name="KSO_WM_SLIDE_BACKGROUND_TYPE" val="topBottom"/>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47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47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47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47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47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6*i*4"/>
  <p:tag name="KSO_WM_UNIT_LAYERLEVEL" val="1"/>
  <p:tag name="KSO_WM_TAG_VERSION" val="1.0"/>
  <p:tag name="KSO_WM_BEAUTIFY_FLAG" val="#wm#"/>
  <p:tag name="KSO_WM_SLIDE_BACKGROUND_TYPE" val="bottomTop"/>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6*i*5"/>
  <p:tag name="KSO_WM_UNIT_LAYERLEVEL" val="1"/>
  <p:tag name="KSO_WM_TAG_VERSION" val="1.0"/>
  <p:tag name="KSO_WM_BEAUTIFY_FLAG" val="#wm#"/>
  <p:tag name="KSO_WM_SLIDE_BACKGROUND_TYPE" val="bottomTop"/>
  <p:tag name="KSO_WM_SLIDE_BK_DARK_LIGHT"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6*i*6"/>
  <p:tag name="KSO_WM_UNIT_LAYERLEVEL" val="1"/>
  <p:tag name="KSO_WM_TAG_VERSION" val="1.0"/>
  <p:tag name="KSO_WM_BEAUTIFY_FLAG" val="#wm#"/>
  <p:tag name="KSO_WM_SLIDE_BACKGROUND_TYPE" val="bottomTop"/>
  <p:tag name="KSO_WM_SLIDE_BK_DARK_LIGHT" val="2"/>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6*i*7"/>
  <p:tag name="KSO_WM_UNIT_LAYERLEVEL" val="1"/>
  <p:tag name="KSO_WM_TAG_VERSION" val="1.0"/>
  <p:tag name="KSO_WM_BEAUTIFY_FLAG" val="#wm#"/>
  <p:tag name="KSO_WM_SLIDE_BACKGROUND_TYPE" val="bottomTop"/>
  <p:tag name="KSO_WM_SLIDE_BK_DARK_LIGHT" val="2"/>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6*i*8"/>
  <p:tag name="KSO_WM_UNIT_LAYERLEVEL" val="1"/>
  <p:tag name="KSO_WM_TAG_VERSION" val="1.0"/>
  <p:tag name="KSO_WM_BEAUTIFY_FLAG" val="#wm#"/>
  <p:tag name="KSO_WM_SLIDE_BACKGROUND_TYPE" val="bottomTop"/>
  <p:tag name="KSO_WM_SLIDE_BK_DARK_LIGHT" val="2"/>
</p:tagLst>
</file>

<file path=ppt/tags/tag48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48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48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48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4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48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 name="KSO_WM_SLIDE_BACKGROUND_TYPE" val="navigation"/>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 name="KSO_WM_SLIDE_BACKGROUND_TYPE" val="navigation"/>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7*i*6"/>
  <p:tag name="KSO_WM_UNIT_LAYERLEVEL" val="1"/>
  <p:tag name="KSO_WM_TAG_VERSION" val="1.0"/>
  <p:tag name="KSO_WM_BEAUTIFY_FLAG" val="#wm#"/>
  <p:tag name="KSO_WM_SLIDE_BACKGROUND_TYPE" val="navigation"/>
  <p:tag name="KSO_WM_SLIDE_BK_DARK_LIGHT" val="2"/>
</p:tagLst>
</file>

<file path=ppt/tags/tag49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49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49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0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0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0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0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0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50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Lst>
</file>

<file path=ppt/tags/tag52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2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2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2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2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79"/>
  <p:tag name="KSO_WM_TEMPLATE_THUMBS_INDEX" val="1、4、6、9、11、14、17、19、21、22、23、24、26"/>
  <p:tag name="KSO_WM_TEMPLATE_MASTER_THUMB_INDEX" val="12"/>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Lst>
</file>

<file path=ppt/tags/tag6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6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6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64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4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Lst>
</file>

<file path=ppt/tags/tag65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5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 name="KSO_WM_SLIDE_BK_DARK_LIGHT" val="2"/>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4*i*6"/>
  <p:tag name="KSO_WM_UNIT_LAYERLEVEL" val="1"/>
  <p:tag name="KSO_WM_TAG_VERSION" val="1.0"/>
  <p:tag name="KSO_WM_BEAUTIFY_FLAG" val="#wm#"/>
  <p:tag name="KSO_WM_SLIDE_BACKGROUND_TYPE" val="leftRight"/>
  <p:tag name="KSO_WM_SLIDE_BK_DARK_LIGHT" val="2"/>
</p:tagLst>
</file>

<file path=ppt/tags/tag66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66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6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7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7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7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7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 name="KSO_WM_SLIDE_BACKGROUND_TYPE" val="topBottom"/>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5*i*6"/>
  <p:tag name="KSO_WM_UNIT_LAYERLEVEL" val="1"/>
  <p:tag name="KSO_WM_TAG_VERSION" val="1.0"/>
  <p:tag name="KSO_WM_BEAUTIFY_FLAG" val="#wm#"/>
  <p:tag name="KSO_WM_SLIDE_BACKGROUND_TYPE" val="topBottom"/>
  <p:tag name="KSO_WM_SLIDE_BK_DARK_LIGHT" val="2"/>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5*i*7"/>
  <p:tag name="KSO_WM_UNIT_LAYERLEVEL" val="1"/>
  <p:tag name="KSO_WM_TAG_VERSION" val="1.0"/>
  <p:tag name="KSO_WM_BEAUTIFY_FLAG" val="#wm#"/>
  <p:tag name="KSO_WM_SLIDE_BACKGROUND_TYPE" val="topBottom"/>
  <p:tag name="KSO_WM_SLIDE_BK_DARK_LIGHT" val="2"/>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5*i*8"/>
  <p:tag name="KSO_WM_UNIT_LAYERLEVEL" val="1"/>
  <p:tag name="KSO_WM_TAG_VERSION" val="1.0"/>
  <p:tag name="KSO_WM_BEAUTIFY_FLAG" val="#wm#"/>
  <p:tag name="KSO_WM_SLIDE_BACKGROUND_TYPE" val="topBottom"/>
  <p:tag name="KSO_WM_SLIDE_BK_DARK_LIGHT" val="2"/>
</p:tagLst>
</file>

<file path=ppt/tags/tag68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68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68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68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68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68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 name="KSO_WM_SLIDE_BK_DARK_LIGHT" val="2"/>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6*i*4"/>
  <p:tag name="KSO_WM_UNIT_LAYERLEVEL" val="1"/>
  <p:tag name="KSO_WM_TAG_VERSION" val="1.0"/>
  <p:tag name="KSO_WM_BEAUTIFY_FLAG" val="#wm#"/>
  <p:tag name="KSO_WM_SLIDE_BACKGROUND_TYPE" val="bottomTop"/>
  <p:tag name="KSO_WM_SLIDE_BK_DARK_LIGHT" val="2"/>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6*i*5"/>
  <p:tag name="KSO_WM_UNIT_LAYERLEVEL" val="1"/>
  <p:tag name="KSO_WM_TAG_VERSION" val="1.0"/>
  <p:tag name="KSO_WM_BEAUTIFY_FLAG" val="#wm#"/>
  <p:tag name="KSO_WM_SLIDE_BACKGROUND_TYPE" val="bottomTop"/>
  <p:tag name="KSO_WM_SLIDE_BK_DARK_LIGHT" val="2"/>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6*i*6"/>
  <p:tag name="KSO_WM_UNIT_LAYERLEVEL" val="1"/>
  <p:tag name="KSO_WM_TAG_VERSION" val="1.0"/>
  <p:tag name="KSO_WM_BEAUTIFY_FLAG" val="#wm#"/>
  <p:tag name="KSO_WM_SLIDE_BACKGROUND_TYPE" val="bottomTop"/>
  <p:tag name="KSO_WM_SLIDE_BK_DARK_LIGHT" val="2"/>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6*i*7"/>
  <p:tag name="KSO_WM_UNIT_LAYERLEVEL" val="1"/>
  <p:tag name="KSO_WM_TAG_VERSION" val="1.0"/>
  <p:tag name="KSO_WM_BEAUTIFY_FLAG" val="#wm#"/>
  <p:tag name="KSO_WM_SLIDE_BACKGROUND_TYPE" val="bottomTop"/>
  <p:tag name="KSO_WM_SLIDE_BK_DARK_LIGHT" val="2"/>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6*i*8"/>
  <p:tag name="KSO_WM_UNIT_LAYERLEVEL" val="1"/>
  <p:tag name="KSO_WM_TAG_VERSION" val="1.0"/>
  <p:tag name="KSO_WM_BEAUTIFY_FLAG" val="#wm#"/>
  <p:tag name="KSO_WM_SLIDE_BACKGROUND_TYPE" val="bottomTop"/>
  <p:tag name="KSO_WM_SLIDE_BK_DARK_LIGHT" val="2"/>
</p:tagLst>
</file>

<file path=ppt/tags/tag69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69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69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0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0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0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 name="KSO_WM_SLIDE_BACKGROUND_TYPE" val="navigation"/>
  <p:tag name="KSO_WM_SLIDE_BK_DARK_LIGHT" val="2"/>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 name="KSO_WM_SLIDE_BACKGROUND_TYPE" val="navigation"/>
  <p:tag name="KSO_WM_SLIDE_BK_DARK_LIGHT" val="2"/>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7*i*6"/>
  <p:tag name="KSO_WM_UNIT_LAYERLEVEL" val="1"/>
  <p:tag name="KSO_WM_TAG_VERSION" val="1.0"/>
  <p:tag name="KSO_WM_BEAUTIFY_FLAG" val="#wm#"/>
  <p:tag name="KSO_WM_SLIDE_BACKGROUND_TYPE" val="navigation"/>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71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71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Lst>
</file>

<file path=ppt/tags/tag73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7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73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73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73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79"/>
  <p:tag name="KSO_WM_TEMPLATE_THUMBS_INDEX" val="1、4、6、9、11、14、17、19、21、22、23、24、26"/>
  <p:tag name="KSO_WM_TEMPLATE_MASTER_THUMB_INDEX" val="12"/>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Lst>
</file>

<file path=ppt/tags/tag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2*i*2"/>
  <p:tag name="KSO_WM_UNIT_LAYERLEVEL" val="1"/>
  <p:tag name="KSO_WM_TAG_VERSION" val="1.0"/>
  <p:tag name="KSO_WM_BEAUTIFY_FLAG" val="#wm#"/>
  <p:tag name="KSO_WM_SLIDE_BACKGROUND_TYPE" val="general"/>
  <p:tag name="KSO_WM_SLIDE_BK_DARK_LIGHT" val="2"/>
</p:tagLst>
</file>

<file path=ppt/tags/tag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2*i*3"/>
  <p:tag name="KSO_WM_UNIT_LAYERLEVEL" val="1"/>
  <p:tag name="KSO_WM_TAG_VERSION" val="1.0"/>
  <p:tag name="KSO_WM_BEAUTIFY_FLAG" val="#wm#"/>
  <p:tag name="KSO_WM_SLIDE_BACKGROUND_TYPE" val="general"/>
  <p:tag name="KSO_WM_SLIDE_BK_DARK_LIGHT" val="2"/>
</p:tagLst>
</file>

<file path=ppt/tags/tag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2*i*4"/>
  <p:tag name="KSO_WM_UNIT_LAYERLEVEL" val="1"/>
  <p:tag name="KSO_WM_TAG_VERSION" val="1.0"/>
  <p:tag name="KSO_WM_BEAUTIFY_FLAG" val="#wm#"/>
  <p:tag name="KSO_WM_SLIDE_BACKGROUND_TYPE" val="general"/>
  <p:tag name="KSO_WM_SLIDE_BK_DARK_LIGHT" val="2"/>
</p:tagLst>
</file>

<file path=ppt/tags/tag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2*i*5"/>
  <p:tag name="KSO_WM_UNIT_LAYERLEVEL" val="1"/>
  <p:tag name="KSO_WM_TAG_VERSION" val="1.0"/>
  <p:tag name="KSO_WM_BEAUTIFY_FLAG" val="#wm#"/>
  <p:tag name="KSO_WM_SLIDE_BACKGROUND_TYPE" val="general"/>
  <p:tag name="KSO_WM_SLIDE_BK_DARK_LIGHT" val="2"/>
</p:tagLst>
</file>

<file path=ppt/tags/tag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2*i*6"/>
  <p:tag name="KSO_WM_UNIT_LAYERLEVEL" val="1"/>
  <p:tag name="KSO_WM_TAG_VERSION" val="1.0"/>
  <p:tag name="KSO_WM_BEAUTIFY_FLAG" val="#wm#"/>
  <p:tag name="KSO_WM_SLIDE_BACKGROUND_TYPE" val="general"/>
  <p:tag name="KSO_WM_SLIDE_BK_DARK_LIGHT" val="2"/>
</p:tagLst>
</file>

<file path=ppt/tags/tag8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5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5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2"/>
</p:tagLst>
</file>

<file path=ppt/tags/tag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2"/>
</p:tagLst>
</file>

<file path=ppt/tags/tag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3*i*3"/>
  <p:tag name="KSO_WM_UNIT_LAYERLEVEL" val="1"/>
  <p:tag name="KSO_WM_TAG_VERSION" val="1.0"/>
  <p:tag name="KSO_WM_BEAUTIFY_FLAG" val="#wm#"/>
  <p:tag name="KSO_WM_SLIDE_BACKGROUND_TYPE" val="frame"/>
  <p:tag name="KSO_WM_SLIDE_BK_DARK_LIGHT" val="2"/>
</p:tagLst>
</file>

<file path=ppt/tags/tag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3*i*4"/>
  <p:tag name="KSO_WM_UNIT_LAYERLEVEL" val="1"/>
  <p:tag name="KSO_WM_TAG_VERSION" val="1.0"/>
  <p:tag name="KSO_WM_BEAUTIFY_FLAG" val="#wm#"/>
  <p:tag name="KSO_WM_SLIDE_BACKGROUND_TYPE" val="frame"/>
  <p:tag name="KSO_WM_SLIDE_BK_DARK_LIGHT" val="2"/>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3*i*5"/>
  <p:tag name="KSO_WM_UNIT_LAYERLEVEL" val="1"/>
  <p:tag name="KSO_WM_TAG_VERSION" val="1.0"/>
  <p:tag name="KSO_WM_BEAUTIFY_FLAG" val="#wm#"/>
  <p:tag name="KSO_WM_SLIDE_BACKGROUND_TYPE" val="frame"/>
  <p:tag name="KSO_WM_SLIDE_BK_DARK_LIGHT" val="2"/>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3*i*6"/>
  <p:tag name="KSO_WM_UNIT_LAYERLEVEL" val="1"/>
  <p:tag name="KSO_WM_TAG_VERSION" val="1.0"/>
  <p:tag name="KSO_WM_BEAUTIFY_FLAG" val="#wm#"/>
  <p:tag name="KSO_WM_SLIDE_BACKGROUND_TYPE" val="frame"/>
  <p:tag name="KSO_WM_SLIDE_BK_DARK_LIGHT" val="2"/>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3*i*7"/>
  <p:tag name="KSO_WM_UNIT_LAYERLEVEL" val="1"/>
  <p:tag name="KSO_WM_TAG_VERSION" val="1.0"/>
  <p:tag name="KSO_WM_BEAUTIFY_FLAG" val="#wm#"/>
  <p:tag name="KSO_WM_SLIDE_BACKGROUND_TYPE" val="frame"/>
  <p:tag name="KSO_WM_SLIDE_BK_DARK_LIGHT" val="2"/>
</p:tagLst>
</file>

<file path=ppt/tags/tag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3*i*8"/>
  <p:tag name="KSO_WM_UNIT_LAYERLEVEL" val="1"/>
  <p:tag name="KSO_WM_TAG_VERSION" val="1.0"/>
  <p:tag name="KSO_WM_BEAUTIFY_FLAG" val="#wm#"/>
  <p:tag name="KSO_WM_SLIDE_BACKGROUND_TYPE" val="frame"/>
  <p:tag name="KSO_WM_SLIDE_BK_DARK_LIGHT" val="2"/>
</p:tagLst>
</file>

<file path=ppt/tags/tag86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7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7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7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 name="KSO_WM_SLIDE_BACKGROUND_TYPE" val="leftRight"/>
  <p:tag name="KSO_WM_SLIDE_BK_DARK_LIGHT" val="2"/>
</p:tagLst>
</file>

<file path=ppt/tags/tag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4*i*2"/>
  <p:tag name="KSO_WM_UNIT_LAYERLEVEL" val="1"/>
  <p:tag name="KSO_WM_TAG_VERSION" val="1.0"/>
  <p:tag name="KSO_WM_BEAUTIFY_FLAG" val="#wm#"/>
  <p:tag name="KSO_WM_SLIDE_BACKGROUND_TYPE" val="leftRight"/>
  <p:tag name="KSO_WM_SLIDE_BK_DARK_LIGHT" val="2"/>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4*i*3"/>
  <p:tag name="KSO_WM_UNIT_LAYERLEVEL" val="1"/>
  <p:tag name="KSO_WM_TAG_VERSION" val="1.0"/>
  <p:tag name="KSO_WM_BEAUTIFY_FLAG" val="#wm#"/>
  <p:tag name="KSO_WM_SLIDE_BACKGROUND_TYPE" val="leftRight"/>
  <p:tag name="KSO_WM_SLIDE_BK_DARK_LIGHT" val="2"/>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4*i*4"/>
  <p:tag name="KSO_WM_UNIT_LAYERLEVEL" val="1"/>
  <p:tag name="KSO_WM_TAG_VERSION" val="1.0"/>
  <p:tag name="KSO_WM_BEAUTIFY_FLAG" val="#wm#"/>
  <p:tag name="KSO_WM_SLIDE_BACKGROUND_TYPE" val="leftRight"/>
  <p:tag name="KSO_WM_SLIDE_BK_DARK_LIGHT" val="2"/>
</p:tagLst>
</file>

<file path=ppt/tags/tag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4*i*5"/>
  <p:tag name="KSO_WM_UNIT_LAYERLEVEL" val="1"/>
  <p:tag name="KSO_WM_TAG_VERSION" val="1.0"/>
  <p:tag name="KSO_WM_BEAUTIFY_FLAG" val="#wm#"/>
  <p:tag name="KSO_WM_SLIDE_BACKGROUND_TYPE" val="leftRight"/>
  <p:tag name="KSO_WM_SLIDE_BK_DARK_LIGHT" val="2"/>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4*i*6"/>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88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88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88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88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88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88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88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 name="KSO_WM_SLIDE_BACKGROUND_TYPE" val="topBottom"/>
  <p:tag name="KSO_WM_SLIDE_BK_DARK_LIGHT" val="2"/>
</p:tagLst>
</file>

<file path=ppt/tags/tag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5*i*2"/>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5*i*3"/>
  <p:tag name="KSO_WM_UNIT_LAYERLEVEL" val="1"/>
  <p:tag name="KSO_WM_TAG_VERSION" val="1.0"/>
  <p:tag name="KSO_WM_BEAUTIFY_FLAG" val="#wm#"/>
  <p:tag name="KSO_WM_SLIDE_BACKGROUND_TYPE" val="topBottom"/>
  <p:tag name="KSO_WM_SLIDE_BK_DARK_LIGHT" val="2"/>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5*i*4"/>
  <p:tag name="KSO_WM_UNIT_LAYERLEVEL" val="1"/>
  <p:tag name="KSO_WM_TAG_VERSION" val="1.0"/>
  <p:tag name="KSO_WM_BEAUTIFY_FLAG" val="#wm#"/>
  <p:tag name="KSO_WM_SLIDE_BACKGROUND_TYPE" val="topBottom"/>
  <p:tag name="KSO_WM_SLIDE_BK_DARK_LIGHT" val="2"/>
</p:tagLst>
</file>

<file path=ppt/tags/tag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 name="KSO_WM_SLIDE_BACKGROUND_TYPE" val="topBottom"/>
  <p:tag name="KSO_WM_SLIDE_BK_DARK_LIGHT" val="2"/>
</p:tagLst>
</file>

<file path=ppt/tags/tag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5*i*6"/>
  <p:tag name="KSO_WM_UNIT_LAYERLEVEL" val="1"/>
  <p:tag name="KSO_WM_TAG_VERSION" val="1.0"/>
  <p:tag name="KSO_WM_BEAUTIFY_FLAG" val="#wm#"/>
  <p:tag name="KSO_WM_SLIDE_BACKGROUND_TYPE" val="topBottom"/>
  <p:tag name="KSO_WM_SLIDE_BK_DARK_LIGHT" val="2"/>
</p:tagLst>
</file>

<file path=ppt/tags/tag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5*i*7"/>
  <p:tag name="KSO_WM_UNIT_LAYERLEVEL" val="1"/>
  <p:tag name="KSO_WM_TAG_VERSION" val="1.0"/>
  <p:tag name="KSO_WM_BEAUTIFY_FLAG" val="#wm#"/>
  <p:tag name="KSO_WM_SLIDE_BACKGROUND_TYPE" val="topBottom"/>
  <p:tag name="KSO_WM_SLIDE_BK_DARK_LIGHT" val="2"/>
</p:tagLst>
</file>

<file path=ppt/tags/tag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5*i*8"/>
  <p:tag name="KSO_WM_UNIT_LAYERLEVEL" val="1"/>
  <p:tag name="KSO_WM_TAG_VERSION" val="1.0"/>
  <p:tag name="KSO_WM_BEAUTIFY_FLAG" val="#wm#"/>
  <p:tag name="KSO_WM_SLIDE_BACKGROUND_TYPE" val="topBottom"/>
  <p:tag name="KSO_WM_SLIDE_BK_DARK_LIGHT" val="2"/>
</p:tagLst>
</file>

<file path=ppt/tags/tag89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9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9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89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90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 name="KSO_WM_SLIDE_BACKGROUND_TYPE" val="bottomTop"/>
  <p:tag name="KSO_WM_SLIDE_BK_DARK_LIGHT" val="2"/>
</p:tagLst>
</file>

<file path=ppt/tags/tag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6*i*3"/>
  <p:tag name="KSO_WM_UNIT_LAYERLEVEL" val="1"/>
  <p:tag name="KSO_WM_TAG_VERSION" val="1.0"/>
  <p:tag name="KSO_WM_BEAUTIFY_FLAG" val="#wm#"/>
  <p:tag name="KSO_WM_SLIDE_BACKGROUND_TYPE" val="bottomTop"/>
  <p:tag name="KSO_WM_SLIDE_BK_DARK_LIGHT" val="2"/>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6*i*4"/>
  <p:tag name="KSO_WM_UNIT_LAYERLEVEL" val="1"/>
  <p:tag name="KSO_WM_TAG_VERSION" val="1.0"/>
  <p:tag name="KSO_WM_BEAUTIFY_FLAG" val="#wm#"/>
  <p:tag name="KSO_WM_SLIDE_BACKGROUND_TYPE" val="bottomTop"/>
  <p:tag name="KSO_WM_SLIDE_BK_DARK_LIGHT" val="2"/>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6*i*5"/>
  <p:tag name="KSO_WM_UNIT_LAYERLEVEL" val="1"/>
  <p:tag name="KSO_WM_TAG_VERSION" val="1.0"/>
  <p:tag name="KSO_WM_BEAUTIFY_FLAG" val="#wm#"/>
  <p:tag name="KSO_WM_SLIDE_BACKGROUND_TYPE" val="bottomTop"/>
  <p:tag name="KSO_WM_SLIDE_BK_DARK_LIGHT" val="2"/>
</p:tagLst>
</file>

<file path=ppt/tags/tag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6*i*6"/>
  <p:tag name="KSO_WM_UNIT_LAYERLEVEL" val="1"/>
  <p:tag name="KSO_WM_TAG_VERSION" val="1.0"/>
  <p:tag name="KSO_WM_BEAUTIFY_FLAG" val="#wm#"/>
  <p:tag name="KSO_WM_SLIDE_BACKGROUND_TYPE" val="bottomTop"/>
  <p:tag name="KSO_WM_SLIDE_BK_DARK_LIGHT" val="2"/>
</p:tagLst>
</file>

<file path=ppt/tags/tag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6*i*7"/>
  <p:tag name="KSO_WM_UNIT_LAYERLEVEL" val="1"/>
  <p:tag name="KSO_WM_TAG_VERSION" val="1.0"/>
  <p:tag name="KSO_WM_BEAUTIFY_FLAG" val="#wm#"/>
  <p:tag name="KSO_WM_SLIDE_BACKGROUND_TYPE" val="bottomTop"/>
  <p:tag name="KSO_WM_SLIDE_BK_DARK_LIGHT" val="2"/>
</p:tagLst>
</file>

<file path=ppt/tags/tag9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6*i*8"/>
  <p:tag name="KSO_WM_UNIT_LAYERLEVEL" val="1"/>
  <p:tag name="KSO_WM_TAG_VERSION" val="1.0"/>
  <p:tag name="KSO_WM_BEAUTIFY_FLAG" val="#wm#"/>
  <p:tag name="KSO_WM_SLIDE_BACKGROUND_TYPE" val="bottomTop"/>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91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91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91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91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91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91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9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 name="KSO_WM_SLIDE_BACKGROUND_TYPE" val="navigation"/>
  <p:tag name="KSO_WM_SLIDE_BK_DARK_LIGHT" val="2"/>
</p:tagLst>
</file>

<file path=ppt/tags/tag9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9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7*i*3"/>
  <p:tag name="KSO_WM_UNIT_LAYERLEVEL" val="1"/>
  <p:tag name="KSO_WM_TAG_VERSION" val="1.0"/>
  <p:tag name="KSO_WM_BEAUTIFY_FLAG" val="#wm#"/>
  <p:tag name="KSO_WM_SLIDE_BACKGROUND_TYPE" val="navigation"/>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7*i*4"/>
  <p:tag name="KSO_WM_UNIT_LAYERLEVEL" val="1"/>
  <p:tag name="KSO_WM_TAG_VERSION" val="1.0"/>
  <p:tag name="KSO_WM_BEAUTIFY_FLAG" val="#wm#"/>
  <p:tag name="KSO_WM_SLIDE_BACKGROUND_TYPE" val="navigation"/>
  <p:tag name="KSO_WM_SLIDE_BK_DARK_LIGHT" val="2"/>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7*i*5"/>
  <p:tag name="KSO_WM_UNIT_LAYERLEVEL" val="1"/>
  <p:tag name="KSO_WM_TAG_VERSION" val="1.0"/>
  <p:tag name="KSO_WM_BEAUTIFY_FLAG" val="#wm#"/>
  <p:tag name="KSO_WM_SLIDE_BACKGROUND_TYPE" val="navigation"/>
  <p:tag name="KSO_WM_SLIDE_BK_DARK_LIGHT" val="2"/>
</p:tagLst>
</file>

<file path=ppt/tags/tag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7*i*6"/>
  <p:tag name="KSO_WM_UNIT_LAYERLEVEL" val="1"/>
  <p:tag name="KSO_WM_TAG_VERSION" val="1.0"/>
  <p:tag name="KSO_WM_BEAUTIFY_FLAG" val="#wm#"/>
  <p:tag name="KSO_WM_SLIDE_BACKGROUND_TYPE" val="navigation"/>
  <p:tag name="KSO_WM_SLIDE_BK_DARK_LIGHT" val="2"/>
</p:tagLst>
</file>

<file path=ppt/tags/tag92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92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2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2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2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2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2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3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93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9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 name="KSO_WM_SLIDE_BACKGROUND_TYPE" val="belt"/>
  <p:tag name="KSO_WM_SLIDE_BK_DARK_LIGHT" val="2"/>
</p:tagLst>
</file>

<file path=ppt/tags/tag9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 name="KSO_WM_SLIDE_BACKGROUND_TYPE" val="belt"/>
  <p:tag name="KSO_WM_SLIDE_BK_DARK_LIGHT" val="2"/>
</p:tagLst>
</file>

<file path=ppt/tags/tag9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8*i*3"/>
  <p:tag name="KSO_WM_UNIT_LAYERLEVEL" val="1"/>
  <p:tag name="KSO_WM_TAG_VERSION" val="1.0"/>
  <p:tag name="KSO_WM_BEAUTIFY_FLAG" val="#wm#"/>
  <p:tag name="KSO_WM_SLIDE_BACKGROUND_TYPE" val="belt"/>
  <p:tag name="KSO_WM_SLIDE_BK_DARK_LIGHT" val="2"/>
</p:tagLst>
</file>

<file path=ppt/tags/tag9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8*i*4"/>
  <p:tag name="KSO_WM_UNIT_LAYERLEVEL" val="1"/>
  <p:tag name="KSO_WM_TAG_VERSION" val="1.0"/>
  <p:tag name="KSO_WM_BEAUTIFY_FLAG" val="#wm#"/>
  <p:tag name="KSO_WM_SLIDE_BACKGROUND_TYPE" val="belt"/>
  <p:tag name="KSO_WM_SLIDE_BK_DARK_LIGHT" val="2"/>
</p:tagLst>
</file>

<file path=ppt/tags/tag9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8*i*5"/>
  <p:tag name="KSO_WM_UNIT_LAYERLEVEL" val="1"/>
  <p:tag name="KSO_WM_TAG_VERSION" val="1.0"/>
  <p:tag name="KSO_WM_BEAUTIFY_FLAG" val="#wm#"/>
  <p:tag name="KSO_WM_SLIDE_BACKGROUND_TYPE" val="belt"/>
  <p:tag name="KSO_WM_SLIDE_BK_DARK_LIGHT" val="2"/>
</p:tagLst>
</file>

<file path=ppt/tags/tag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8*i*6"/>
  <p:tag name="KSO_WM_UNIT_LAYERLEVEL" val="1"/>
  <p:tag name="KSO_WM_TAG_VERSION" val="1.0"/>
  <p:tag name="KSO_WM_BEAUTIFY_FLAG" val="#wm#"/>
  <p:tag name="KSO_WM_SLIDE_BACKGROUND_TYPE" val="belt"/>
  <p:tag name="KSO_WM_SLIDE_BK_DARK_LIGHT" val="2"/>
</p:tagLst>
</file>

<file path=ppt/tags/tag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8*i*7"/>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8*i*8"/>
  <p:tag name="KSO_WM_UNIT_LAYERLEVEL" val="1"/>
  <p:tag name="KSO_WM_TAG_VERSION" val="1.0"/>
  <p:tag name="KSO_WM_BEAUTIFY_FLAG" val="#wm#"/>
  <p:tag name="KSO_WM_SLIDE_BACKGROUND_TYPE" val="belt"/>
  <p:tag name="KSO_WM_SLIDE_BK_DARK_LIGHT" val="2"/>
</p:tagLst>
</file>

<file path=ppt/tags/tag9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8*i*9"/>
  <p:tag name="KSO_WM_UNIT_LAYERLEVEL" val="1"/>
  <p:tag name="KSO_WM_TAG_VERSION" val="1.0"/>
  <p:tag name="KSO_WM_BEAUTIFY_FLAG" val="#wm#"/>
  <p:tag name="KSO_WM_SLIDE_BACKGROUND_TYPE" val="belt"/>
  <p:tag name="KSO_WM_SLIDE_BK_DARK_LIGHT" val="2"/>
</p:tagLst>
</file>

<file path=ppt/tags/tag9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8*i*10"/>
  <p:tag name="KSO_WM_UNIT_LAYERLEVEL" val="1"/>
  <p:tag name="KSO_WM_TAG_VERSION" val="1.0"/>
  <p:tag name="KSO_WM_BEAUTIFY_FLAG" val="#wm#"/>
  <p:tag name="KSO_WM_SLIDE_BACKGROUND_TYPE" val="belt"/>
  <p:tag name="KSO_WM_SLIDE_BK_DARK_LIGHT" val="2"/>
</p:tagLst>
</file>

<file path=ppt/tags/tag9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8*i*11"/>
  <p:tag name="KSO_WM_UNIT_LAYERLEVEL" val="1"/>
  <p:tag name="KSO_WM_TAG_VERSION" val="1.0"/>
  <p:tag name="KSO_WM_BEAUTIFY_FLAG" val="#wm#"/>
  <p:tag name="KSO_WM_SLIDE_BACKGROUND_TYPE" val="belt"/>
  <p:tag name="KSO_WM_SLIDE_BK_DARK_LIGHT" val="2"/>
</p:tagLst>
</file>

<file path=ppt/tags/tag9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8*i*12"/>
  <p:tag name="KSO_WM_UNIT_LAYERLEVEL" val="1"/>
  <p:tag name="KSO_WM_TAG_VERSION" val="1.0"/>
  <p:tag name="KSO_WM_BEAUTIFY_FLAG" val="#wm#"/>
  <p:tag name="KSO_WM_SLIDE_BACKGROUND_TYPE" val="belt"/>
  <p:tag name="KSO_WM_SLIDE_BK_DARK_LIGHT" val="2"/>
</p:tagLst>
</file>

<file path=ppt/tags/tag9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8*i*13"/>
  <p:tag name="KSO_WM_UNIT_LAYERLEVEL" val="1"/>
  <p:tag name="KSO_WM_TAG_VERSION" val="1.0"/>
  <p:tag name="KSO_WM_BEAUTIFY_FLAG" val="#wm#"/>
  <p:tag name="KSO_WM_SLIDE_BACKGROUND_TYPE" val="belt"/>
  <p:tag name="KSO_WM_SLIDE_BK_DARK_LIGHT" val="2"/>
</p:tagLst>
</file>

<file path=ppt/tags/tag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4"/>
  <p:tag name="KSO_WM_UNIT_ID" val="_18*i*14"/>
  <p:tag name="KSO_WM_UNIT_LAYERLEVEL" val="1"/>
  <p:tag name="KSO_WM_TAG_VERSION" val="1.0"/>
  <p:tag name="KSO_WM_BEAUTIFY_FLAG" val="#wm#"/>
  <p:tag name="KSO_WM_SLIDE_BACKGROUND_TYPE" val="belt"/>
  <p:tag name="KSO_WM_SLIDE_BK_DARK_LIGHT" val="2"/>
</p:tagLst>
</file>

<file path=ppt/tags/tag94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4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5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9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9"/>
</p:tagLst>
</file>

<file path=ppt/tags/tag9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79"/>
  <p:tag name="KSO_WM_TEMPLATE_THUMBS_INDEX" val="1、4、6、9、11、14、17、19、21、22、23、24、26"/>
  <p:tag name="KSO_WM_TEMPLATE_MASTER_THUMB_INDEX" val="12"/>
</p:tagLst>
</file>

<file path=ppt/tags/tag9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9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heme/theme1.xml><?xml version="1.0" encoding="utf-8"?>
<a:theme xmlns:a="http://schemas.openxmlformats.org/drawingml/2006/main" name="4_Office 主题​​">
  <a:themeElements>
    <a:clrScheme name="4">
      <a:dk1>
        <a:srgbClr val="000000"/>
      </a:dk1>
      <a:lt1>
        <a:srgbClr val="FFFFFF"/>
      </a:lt1>
      <a:dk2>
        <a:srgbClr val="000000"/>
      </a:dk2>
      <a:lt2>
        <a:srgbClr val="FFFFFF"/>
      </a:lt2>
      <a:accent1>
        <a:srgbClr val="EF8519"/>
      </a:accent1>
      <a:accent2>
        <a:srgbClr val="20908A"/>
      </a:accent2>
      <a:accent3>
        <a:srgbClr val="F39231"/>
      </a:accent3>
      <a:accent4>
        <a:srgbClr val="EF8519"/>
      </a:accent4>
      <a:accent5>
        <a:srgbClr val="20908A"/>
      </a:accent5>
      <a:accent6>
        <a:srgbClr val="FFFFF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主题​​">
  <a:themeElements>
    <a:clrScheme name="022409">
      <a:dk1>
        <a:sysClr val="windowText" lastClr="000000"/>
      </a:dk1>
      <a:lt1>
        <a:sysClr val="window" lastClr="FFFFFF"/>
      </a:lt1>
      <a:dk2>
        <a:srgbClr val="E6F3FF"/>
      </a:dk2>
      <a:lt2>
        <a:srgbClr val="FFFFFF"/>
      </a:lt2>
      <a:accent1>
        <a:srgbClr val="3977AE"/>
      </a:accent1>
      <a:accent2>
        <a:srgbClr val="458297"/>
      </a:accent2>
      <a:accent3>
        <a:srgbClr val="528D7F"/>
      </a:accent3>
      <a:accent4>
        <a:srgbClr val="5E9868"/>
      </a:accent4>
      <a:accent5>
        <a:srgbClr val="6BA350"/>
      </a:accent5>
      <a:accent6>
        <a:srgbClr val="77AE3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022409">
      <a:dk1>
        <a:sysClr val="windowText" lastClr="000000"/>
      </a:dk1>
      <a:lt1>
        <a:sysClr val="window" lastClr="FFFFFF"/>
      </a:lt1>
      <a:dk2>
        <a:srgbClr val="E6F3FF"/>
      </a:dk2>
      <a:lt2>
        <a:srgbClr val="FFFFFF"/>
      </a:lt2>
      <a:accent1>
        <a:srgbClr val="3977AE"/>
      </a:accent1>
      <a:accent2>
        <a:srgbClr val="458297"/>
      </a:accent2>
      <a:accent3>
        <a:srgbClr val="528D7F"/>
      </a:accent3>
      <a:accent4>
        <a:srgbClr val="5E9868"/>
      </a:accent4>
      <a:accent5>
        <a:srgbClr val="6BA350"/>
      </a:accent5>
      <a:accent6>
        <a:srgbClr val="77AE3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主题​​">
  <a:themeElements>
    <a:clrScheme name="022409">
      <a:dk1>
        <a:sysClr val="windowText" lastClr="000000"/>
      </a:dk1>
      <a:lt1>
        <a:sysClr val="window" lastClr="FFFFFF"/>
      </a:lt1>
      <a:dk2>
        <a:srgbClr val="E6F3FF"/>
      </a:dk2>
      <a:lt2>
        <a:srgbClr val="FFFFFF"/>
      </a:lt2>
      <a:accent1>
        <a:srgbClr val="3977AE"/>
      </a:accent1>
      <a:accent2>
        <a:srgbClr val="458297"/>
      </a:accent2>
      <a:accent3>
        <a:srgbClr val="528D7F"/>
      </a:accent3>
      <a:accent4>
        <a:srgbClr val="5E9868"/>
      </a:accent4>
      <a:accent5>
        <a:srgbClr val="6BA350"/>
      </a:accent5>
      <a:accent6>
        <a:srgbClr val="77AE3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022409">
      <a:dk1>
        <a:sysClr val="windowText" lastClr="000000"/>
      </a:dk1>
      <a:lt1>
        <a:sysClr val="window" lastClr="FFFFFF"/>
      </a:lt1>
      <a:dk2>
        <a:srgbClr val="E6F3FF"/>
      </a:dk2>
      <a:lt2>
        <a:srgbClr val="FFFFFF"/>
      </a:lt2>
      <a:accent1>
        <a:srgbClr val="3977AE"/>
      </a:accent1>
      <a:accent2>
        <a:srgbClr val="458297"/>
      </a:accent2>
      <a:accent3>
        <a:srgbClr val="528D7F"/>
      </a:accent3>
      <a:accent4>
        <a:srgbClr val="5E9868"/>
      </a:accent4>
      <a:accent5>
        <a:srgbClr val="6BA350"/>
      </a:accent5>
      <a:accent6>
        <a:srgbClr val="77AE3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Office 主题​​">
  <a:themeElements>
    <a:clrScheme name="022409">
      <a:dk1>
        <a:sysClr val="windowText" lastClr="000000"/>
      </a:dk1>
      <a:lt1>
        <a:sysClr val="window" lastClr="FFFFFF"/>
      </a:lt1>
      <a:dk2>
        <a:srgbClr val="E6F3FF"/>
      </a:dk2>
      <a:lt2>
        <a:srgbClr val="FFFFFF"/>
      </a:lt2>
      <a:accent1>
        <a:srgbClr val="3977AE"/>
      </a:accent1>
      <a:accent2>
        <a:srgbClr val="458297"/>
      </a:accent2>
      <a:accent3>
        <a:srgbClr val="528D7F"/>
      </a:accent3>
      <a:accent4>
        <a:srgbClr val="5E9868"/>
      </a:accent4>
      <a:accent5>
        <a:srgbClr val="6BA350"/>
      </a:accent5>
      <a:accent6>
        <a:srgbClr val="77AE3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2575</Words>
  <Application>WPS 演示</Application>
  <PresentationFormat>宽屏</PresentationFormat>
  <Paragraphs>148</Paragraphs>
  <Slides>19</Slides>
  <Notes>4</Notes>
  <HiddenSlides>0</HiddenSlides>
  <MMClips>0</MMClips>
  <ScaleCrop>false</ScaleCrop>
  <HeadingPairs>
    <vt:vector size="6" baseType="variant">
      <vt:variant>
        <vt:lpstr>已用的字体</vt:lpstr>
      </vt:variant>
      <vt:variant>
        <vt:i4>10</vt:i4>
      </vt:variant>
      <vt:variant>
        <vt:lpstr>主题</vt:lpstr>
      </vt:variant>
      <vt:variant>
        <vt:i4>6</vt:i4>
      </vt:variant>
      <vt:variant>
        <vt:lpstr>幻灯片标题</vt:lpstr>
      </vt:variant>
      <vt:variant>
        <vt:i4>19</vt:i4>
      </vt:variant>
    </vt:vector>
  </HeadingPairs>
  <TitlesOfParts>
    <vt:vector size="35" baseType="lpstr">
      <vt:lpstr>Arial</vt:lpstr>
      <vt:lpstr>宋体</vt:lpstr>
      <vt:lpstr>Wingdings</vt:lpstr>
      <vt:lpstr>微软雅黑</vt:lpstr>
      <vt:lpstr>汉仪旗黑-85S</vt:lpstr>
      <vt:lpstr>黑体</vt:lpstr>
      <vt:lpstr>Wingdings</vt:lpstr>
      <vt:lpstr>Segoe UI</vt:lpstr>
      <vt:lpstr>Arial Unicode MS</vt:lpstr>
      <vt:lpstr>Calibri</vt:lpstr>
      <vt:lpstr>4_Office 主题​​</vt:lpstr>
      <vt:lpstr>9_Office 主题​​</vt:lpstr>
      <vt:lpstr>6_Office 主题​​</vt:lpstr>
      <vt:lpstr>8_Office 主题​​</vt:lpstr>
      <vt:lpstr>5_Office 主题​​</vt:lpstr>
      <vt:lpstr>10_Office 主题​​</vt:lpstr>
      <vt:lpstr>PowerPoint 演示文稿</vt:lpstr>
      <vt:lpstr>PowerPoint 演示文稿</vt:lpstr>
      <vt:lpstr>PowerPoint 演示文稿</vt:lpstr>
      <vt:lpstr>非漏油船方责任问题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中国船舶油污损害赔偿基金相关问题</vt:lpstr>
      <vt:lpstr>PowerPoint 演示文稿</vt:lpstr>
      <vt:lpstr>PowerPoint 演示文稿</vt:lpstr>
      <vt:lpstr>有毒有害物质污染立法问题 </vt:lpstr>
      <vt:lpstr>PowerPoint 演示文稿</vt:lpstr>
      <vt:lpstr>PowerPoint 演示文稿</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守夜人1414418855</cp:lastModifiedBy>
  <cp:revision>178</cp:revision>
  <dcterms:created xsi:type="dcterms:W3CDTF">2019-06-19T02:08:00Z</dcterms:created>
  <dcterms:modified xsi:type="dcterms:W3CDTF">2021-11-26T02:25:49Z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777629D9AA68435C80DABB7844DE88F4</vt:lpwstr>
  </property>
</Properties>
</file>